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70" r:id="rId2"/>
    <p:sldId id="256" r:id="rId3"/>
    <p:sldId id="257" r:id="rId4"/>
    <p:sldId id="307" r:id="rId5"/>
    <p:sldId id="331" r:id="rId6"/>
    <p:sldId id="332" r:id="rId7"/>
    <p:sldId id="309" r:id="rId8"/>
    <p:sldId id="334" r:id="rId9"/>
    <p:sldId id="335" r:id="rId10"/>
    <p:sldId id="310" r:id="rId11"/>
    <p:sldId id="311" r:id="rId12"/>
    <p:sldId id="312" r:id="rId13"/>
    <p:sldId id="313" r:id="rId14"/>
    <p:sldId id="333" r:id="rId15"/>
    <p:sldId id="314" r:id="rId16"/>
    <p:sldId id="269" r:id="rId17"/>
  </p:sldIdLst>
  <p:sldSz cx="18288000" cy="10287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Impact" panose="020B0806030902050204" pitchFamily="34" charset="0"/>
      <p:regular r:id="rId23"/>
    </p:embeddedFont>
    <p:embeddedFont>
      <p:font typeface="Mokoto" panose="020B0604020202020204" charset="0"/>
      <p:regular r:id="rId24"/>
    </p:embeddedFont>
    <p:embeddedFont>
      <p:font typeface="Montserrat Semi-Bold" panose="020B0604020202020204" charset="0"/>
      <p:regular r:id="rId25"/>
    </p:embeddedFont>
    <p:embeddedFont>
      <p:font typeface="Poppins" panose="00000500000000000000" pitchFamily="2" charset="0"/>
      <p:regular r:id="rId26"/>
      <p:bold r:id="rId27"/>
      <p:italic r:id="rId28"/>
      <p:boldItalic r:id="rId29"/>
    </p:embeddedFont>
    <p:embeddedFont>
      <p:font typeface="Rubik" panose="020B060402020202020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3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44" autoAdjust="0"/>
    <p:restoredTop sz="94622" autoAdjust="0"/>
  </p:normalViewPr>
  <p:slideViewPr>
    <p:cSldViewPr>
      <p:cViewPr varScale="1">
        <p:scale>
          <a:sx n="55" d="100"/>
          <a:sy n="55" d="100"/>
        </p:scale>
        <p:origin x="77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B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86521C-9392-41A5-BFEA-0B052CE90D71}" type="datetimeFigureOut">
              <a:rPr lang="es-BO" smtClean="0"/>
              <a:t>12/12/2022</a:t>
            </a:fld>
            <a:endParaRPr lang="es-B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B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B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D9774B-5262-4478-A993-51588F33BC85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217318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34067f7e7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334067f7e7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9662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49c50852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49c50852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867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49c50852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49c50852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9297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49c50852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49c50852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8838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49c50852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49c50852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6380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49c50852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49c50852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5567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49c50852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49c50852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3894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49c50852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49c50852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6808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49c50852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49c50852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687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49c50852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49c50852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294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49c50852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49c50852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6327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49c50852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49c50852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4811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8524600" y="1786000"/>
            <a:ext cx="7144800" cy="450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856750" y="7568200"/>
            <a:ext cx="8480400" cy="99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507952" y="1786000"/>
            <a:ext cx="3975600" cy="276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Poppins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4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4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4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4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4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4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4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4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7249898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533400" y="517800"/>
            <a:ext cx="17221200" cy="9251400"/>
          </a:xfrm>
          <a:prstGeom prst="roundRect">
            <a:avLst>
              <a:gd name="adj" fmla="val 359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36" name="Google Shape;36;p9"/>
          <p:cNvSpPr txBox="1">
            <a:spLocks noGrp="1"/>
          </p:cNvSpPr>
          <p:nvPr>
            <p:ph type="subTitle" idx="1"/>
          </p:nvPr>
        </p:nvSpPr>
        <p:spPr>
          <a:xfrm>
            <a:off x="8526850" y="3728450"/>
            <a:ext cx="7708200" cy="45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Medium"/>
              <a:buChar char="●"/>
              <a:defRPr sz="32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ctrTitle"/>
          </p:nvPr>
        </p:nvSpPr>
        <p:spPr>
          <a:xfrm>
            <a:off x="8526850" y="2024450"/>
            <a:ext cx="7240800" cy="1386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3755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gi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gif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gif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2.gi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2.gi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52BF7666-71B8-5963-5F4E-DA0BB997E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9102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B7198F76-E0EA-152A-595E-0D6F25583D06}"/>
              </a:ext>
            </a:extLst>
          </p:cNvPr>
          <p:cNvSpPr/>
          <p:nvPr/>
        </p:nvSpPr>
        <p:spPr>
          <a:xfrm>
            <a:off x="419100" y="4305300"/>
            <a:ext cx="17449800" cy="20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HN" sz="138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BASE DE DATOS I</a:t>
            </a:r>
          </a:p>
        </p:txBody>
      </p:sp>
    </p:spTree>
    <p:extLst>
      <p:ext uri="{BB962C8B-B14F-4D97-AF65-F5344CB8AC3E}">
        <p14:creationId xmlns:p14="http://schemas.microsoft.com/office/powerpoint/2010/main" val="3424940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91;p39">
            <a:extLst>
              <a:ext uri="{FF2B5EF4-FFF2-40B4-BE49-F238E27FC236}">
                <a16:creationId xmlns:a16="http://schemas.microsoft.com/office/drawing/2014/main" id="{2E6F3CA1-DB76-4D93-93C5-A776A7AD9E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06736" y="1299174"/>
            <a:ext cx="15874528" cy="11556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ctr" anchorCtr="0">
            <a:noAutofit/>
          </a:bodyPr>
          <a:lstStyle/>
          <a:p>
            <a:r>
              <a:rPr lang="es-MX" sz="4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Entidades/tablas de sistema.</a:t>
            </a:r>
            <a:endParaRPr lang="es-ES" sz="1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Google Shape;312;p41">
            <a:extLst>
              <a:ext uri="{FF2B5EF4-FFF2-40B4-BE49-F238E27FC236}">
                <a16:creationId xmlns:a16="http://schemas.microsoft.com/office/drawing/2014/main" id="{1AAB1B40-7D08-4EC3-AF11-8584F11717F1}"/>
              </a:ext>
            </a:extLst>
          </p:cNvPr>
          <p:cNvSpPr/>
          <p:nvPr/>
        </p:nvSpPr>
        <p:spPr>
          <a:xfrm>
            <a:off x="787636" y="722789"/>
            <a:ext cx="1955564" cy="676522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25" name="Google Shape;342;p41">
            <a:extLst>
              <a:ext uri="{FF2B5EF4-FFF2-40B4-BE49-F238E27FC236}">
                <a16:creationId xmlns:a16="http://schemas.microsoft.com/office/drawing/2014/main" id="{0D2B0CE8-9CC3-4E19-86D5-2DAC6D9A531D}"/>
              </a:ext>
            </a:extLst>
          </p:cNvPr>
          <p:cNvSpPr txBox="1">
            <a:spLocks/>
          </p:cNvSpPr>
          <p:nvPr/>
        </p:nvSpPr>
        <p:spPr>
          <a:xfrm>
            <a:off x="787636" y="722789"/>
            <a:ext cx="1955564" cy="676522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HN" sz="3600" b="1" dirty="0">
                <a:solidFill>
                  <a:srgbClr val="A2E3F9"/>
                </a:solidFill>
                <a:latin typeface="Montserrat Semi-Bold"/>
              </a:rPr>
              <a:t>4</a:t>
            </a:r>
            <a:endParaRPr lang="en" sz="3600" b="1" dirty="0">
              <a:solidFill>
                <a:schemeClr val="bg1"/>
              </a:solidFill>
            </a:endParaRPr>
          </a:p>
        </p:txBody>
      </p:sp>
      <p:sp>
        <p:nvSpPr>
          <p:cNvPr id="5" name="Google Shape;312;p41">
            <a:extLst>
              <a:ext uri="{FF2B5EF4-FFF2-40B4-BE49-F238E27FC236}">
                <a16:creationId xmlns:a16="http://schemas.microsoft.com/office/drawing/2014/main" id="{3A867B14-4AF4-4619-9475-D4A60ECE6AC8}"/>
              </a:ext>
            </a:extLst>
          </p:cNvPr>
          <p:cNvSpPr/>
          <p:nvPr/>
        </p:nvSpPr>
        <p:spPr>
          <a:xfrm>
            <a:off x="5105400" y="1418943"/>
            <a:ext cx="8153400" cy="916062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6" name="Google Shape;312;p41">
            <a:extLst>
              <a:ext uri="{FF2B5EF4-FFF2-40B4-BE49-F238E27FC236}">
                <a16:creationId xmlns:a16="http://schemas.microsoft.com/office/drawing/2014/main" id="{E2F4D332-74A7-42EC-8808-91897A626C0D}"/>
              </a:ext>
            </a:extLst>
          </p:cNvPr>
          <p:cNvSpPr/>
          <p:nvPr/>
        </p:nvSpPr>
        <p:spPr>
          <a:xfrm>
            <a:off x="1206735" y="2764972"/>
            <a:ext cx="15874526" cy="6531428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9420C94-7144-44BB-903E-80D98BD0C519}"/>
              </a:ext>
            </a:extLst>
          </p:cNvPr>
          <p:cNvSpPr txBox="1"/>
          <p:nvPr/>
        </p:nvSpPr>
        <p:spPr>
          <a:xfrm>
            <a:off x="8892006" y="3937317"/>
            <a:ext cx="8002932" cy="3244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s-BO" sz="2800" dirty="0">
              <a:solidFill>
                <a:srgbClr val="BDC1C6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2800" dirty="0">
                <a:solidFill>
                  <a:srgbClr val="BDC1C6"/>
                </a:solidFill>
                <a:latin typeface="arial" panose="020B0604020202020204" pitchFamily="34" charset="0"/>
              </a:rPr>
              <a:t>Se trata de la representación de la base de datos en tablas, donde cada fila se le denomina tupla y donde cada columna contiene un atributo distinto. </a:t>
            </a:r>
            <a:endParaRPr lang="es-BO" sz="2800" dirty="0">
              <a:solidFill>
                <a:srgbClr val="BDC1C6"/>
              </a:solidFill>
              <a:latin typeface="arial" panose="020B060402020202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7712913-D5F9-43BC-B8EB-D2FBFA2F2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1348" y="8353820"/>
            <a:ext cx="3866360" cy="386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2419E95-F29B-84E5-9D9F-3DBDC70C4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3489572"/>
            <a:ext cx="6477000" cy="509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403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91;p39">
            <a:extLst>
              <a:ext uri="{FF2B5EF4-FFF2-40B4-BE49-F238E27FC236}">
                <a16:creationId xmlns:a16="http://schemas.microsoft.com/office/drawing/2014/main" id="{2E6F3CA1-DB76-4D93-93C5-A776A7AD9E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06736" y="1299174"/>
            <a:ext cx="15874528" cy="11556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ctr" anchorCtr="0">
            <a:noAutofit/>
          </a:bodyPr>
          <a:lstStyle/>
          <a:p>
            <a:pPr algn="ctr"/>
            <a:r>
              <a:rPr lang="es-MX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Diseño/Diseño E-R.</a:t>
            </a:r>
            <a:r>
              <a:rPr lang="es-E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endParaRPr sz="28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Google Shape;312;p41">
            <a:extLst>
              <a:ext uri="{FF2B5EF4-FFF2-40B4-BE49-F238E27FC236}">
                <a16:creationId xmlns:a16="http://schemas.microsoft.com/office/drawing/2014/main" id="{1AAB1B40-7D08-4EC3-AF11-8584F11717F1}"/>
              </a:ext>
            </a:extLst>
          </p:cNvPr>
          <p:cNvSpPr/>
          <p:nvPr/>
        </p:nvSpPr>
        <p:spPr>
          <a:xfrm>
            <a:off x="787636" y="722789"/>
            <a:ext cx="1955564" cy="676522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25" name="Google Shape;342;p41">
            <a:extLst>
              <a:ext uri="{FF2B5EF4-FFF2-40B4-BE49-F238E27FC236}">
                <a16:creationId xmlns:a16="http://schemas.microsoft.com/office/drawing/2014/main" id="{0D2B0CE8-9CC3-4E19-86D5-2DAC6D9A531D}"/>
              </a:ext>
            </a:extLst>
          </p:cNvPr>
          <p:cNvSpPr txBox="1">
            <a:spLocks/>
          </p:cNvSpPr>
          <p:nvPr/>
        </p:nvSpPr>
        <p:spPr>
          <a:xfrm>
            <a:off x="787636" y="722789"/>
            <a:ext cx="1955564" cy="676522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HN" sz="3600" b="1" dirty="0">
                <a:solidFill>
                  <a:srgbClr val="A2E3F9"/>
                </a:solidFill>
                <a:latin typeface="Montserrat Semi-Bold"/>
              </a:rPr>
              <a:t>5</a:t>
            </a:r>
            <a:endParaRPr lang="en" sz="3600" b="1" dirty="0">
              <a:solidFill>
                <a:schemeClr val="bg1"/>
              </a:solidFill>
            </a:endParaRPr>
          </a:p>
        </p:txBody>
      </p:sp>
      <p:sp>
        <p:nvSpPr>
          <p:cNvPr id="5" name="Google Shape;312;p41">
            <a:extLst>
              <a:ext uri="{FF2B5EF4-FFF2-40B4-BE49-F238E27FC236}">
                <a16:creationId xmlns:a16="http://schemas.microsoft.com/office/drawing/2014/main" id="{3A867B14-4AF4-4619-9475-D4A60ECE6AC8}"/>
              </a:ext>
            </a:extLst>
          </p:cNvPr>
          <p:cNvSpPr/>
          <p:nvPr/>
        </p:nvSpPr>
        <p:spPr>
          <a:xfrm>
            <a:off x="3301569" y="1418943"/>
            <a:ext cx="11684854" cy="916062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6" name="Google Shape;312;p41">
            <a:extLst>
              <a:ext uri="{FF2B5EF4-FFF2-40B4-BE49-F238E27FC236}">
                <a16:creationId xmlns:a16="http://schemas.microsoft.com/office/drawing/2014/main" id="{E2F4D332-74A7-42EC-8808-91897A626C0D}"/>
              </a:ext>
            </a:extLst>
          </p:cNvPr>
          <p:cNvSpPr/>
          <p:nvPr/>
        </p:nvSpPr>
        <p:spPr>
          <a:xfrm>
            <a:off x="1206735" y="2764972"/>
            <a:ext cx="15874526" cy="6531428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63EE38D-1B28-4639-8C1E-94C0AF627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402" y="8198721"/>
            <a:ext cx="3866360" cy="386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EF95FC6-F5D8-6FED-6F01-27A409F4C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3167757"/>
            <a:ext cx="10896600" cy="566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834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91;p39">
            <a:extLst>
              <a:ext uri="{FF2B5EF4-FFF2-40B4-BE49-F238E27FC236}">
                <a16:creationId xmlns:a16="http://schemas.microsoft.com/office/drawing/2014/main" id="{2E6F3CA1-DB76-4D93-93C5-A776A7AD9E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06736" y="1299174"/>
            <a:ext cx="15874528" cy="11556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ctr" anchorCtr="0">
            <a:noAutofit/>
          </a:bodyPr>
          <a:lstStyle/>
          <a:p>
            <a:pPr algn="ctr"/>
            <a:r>
              <a:rPr lang="es-ES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Funciones propias del SQL-SERVER</a:t>
            </a:r>
            <a:endParaRPr sz="28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Google Shape;312;p41">
            <a:extLst>
              <a:ext uri="{FF2B5EF4-FFF2-40B4-BE49-F238E27FC236}">
                <a16:creationId xmlns:a16="http://schemas.microsoft.com/office/drawing/2014/main" id="{1AAB1B40-7D08-4EC3-AF11-8584F11717F1}"/>
              </a:ext>
            </a:extLst>
          </p:cNvPr>
          <p:cNvSpPr/>
          <p:nvPr/>
        </p:nvSpPr>
        <p:spPr>
          <a:xfrm>
            <a:off x="787636" y="722789"/>
            <a:ext cx="1955564" cy="676522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25" name="Google Shape;342;p41">
            <a:extLst>
              <a:ext uri="{FF2B5EF4-FFF2-40B4-BE49-F238E27FC236}">
                <a16:creationId xmlns:a16="http://schemas.microsoft.com/office/drawing/2014/main" id="{0D2B0CE8-9CC3-4E19-86D5-2DAC6D9A531D}"/>
              </a:ext>
            </a:extLst>
          </p:cNvPr>
          <p:cNvSpPr txBox="1">
            <a:spLocks/>
          </p:cNvSpPr>
          <p:nvPr/>
        </p:nvSpPr>
        <p:spPr>
          <a:xfrm>
            <a:off x="787636" y="722789"/>
            <a:ext cx="1955564" cy="676522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HN" sz="3600" b="1" dirty="0">
                <a:solidFill>
                  <a:srgbClr val="A2E3F9"/>
                </a:solidFill>
                <a:latin typeface="Montserrat Semi-Bold"/>
              </a:rPr>
              <a:t>6</a:t>
            </a:r>
            <a:endParaRPr lang="en" sz="3600" b="1" dirty="0">
              <a:solidFill>
                <a:schemeClr val="bg1"/>
              </a:solidFill>
            </a:endParaRPr>
          </a:p>
        </p:txBody>
      </p:sp>
      <p:sp>
        <p:nvSpPr>
          <p:cNvPr id="5" name="Google Shape;312;p41">
            <a:extLst>
              <a:ext uri="{FF2B5EF4-FFF2-40B4-BE49-F238E27FC236}">
                <a16:creationId xmlns:a16="http://schemas.microsoft.com/office/drawing/2014/main" id="{3A867B14-4AF4-4619-9475-D4A60ECE6AC8}"/>
              </a:ext>
            </a:extLst>
          </p:cNvPr>
          <p:cNvSpPr/>
          <p:nvPr/>
        </p:nvSpPr>
        <p:spPr>
          <a:xfrm>
            <a:off x="3301569" y="1418943"/>
            <a:ext cx="11684854" cy="916062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6" name="Google Shape;312;p41">
            <a:extLst>
              <a:ext uri="{FF2B5EF4-FFF2-40B4-BE49-F238E27FC236}">
                <a16:creationId xmlns:a16="http://schemas.microsoft.com/office/drawing/2014/main" id="{E2F4D332-74A7-42EC-8808-91897A626C0D}"/>
              </a:ext>
            </a:extLst>
          </p:cNvPr>
          <p:cNvSpPr/>
          <p:nvPr/>
        </p:nvSpPr>
        <p:spPr>
          <a:xfrm>
            <a:off x="1206735" y="2764972"/>
            <a:ext cx="15874526" cy="6531428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9420C94-7144-44BB-903E-80D98BD0C519}"/>
              </a:ext>
            </a:extLst>
          </p:cNvPr>
          <p:cNvSpPr txBox="1"/>
          <p:nvPr/>
        </p:nvSpPr>
        <p:spPr>
          <a:xfrm>
            <a:off x="1771949" y="3036602"/>
            <a:ext cx="12026782" cy="5614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s-BO" sz="2800" b="1" dirty="0">
                <a:solidFill>
                  <a:schemeClr val="bg1"/>
                </a:solidFill>
                <a:latin typeface="+mj-lt"/>
              </a:rPr>
              <a:t>FUNCIONES PROPIAS:</a:t>
            </a:r>
            <a:endParaRPr lang="es-BO" sz="2800" dirty="0">
              <a:solidFill>
                <a:srgbClr val="BDC1C6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BO" sz="2800" dirty="0">
                <a:solidFill>
                  <a:srgbClr val="BDC1C6"/>
                </a:solidFill>
                <a:latin typeface="arial" panose="020B0604020202020204" pitchFamily="34" charset="0"/>
              </a:rPr>
              <a:t>En SQL-SERVER se pueden utilizar una serie de funciones que vienen integradas con el sistema:</a:t>
            </a:r>
          </a:p>
          <a:p>
            <a:pPr>
              <a:lnSpc>
                <a:spcPct val="150000"/>
              </a:lnSpc>
            </a:pPr>
            <a:endParaRPr lang="es-BO" sz="2800" dirty="0">
              <a:solidFill>
                <a:srgbClr val="BDC1C6"/>
              </a:solidFill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28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MX" sz="2800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Datename</a:t>
            </a:r>
            <a:r>
              <a:rPr lang="es-MX" sz="28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(). Para obtener la fecha, utiliza parámetros como @Date </a:t>
            </a:r>
            <a:r>
              <a:rPr lang="es-MX" sz="2800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part</a:t>
            </a:r>
            <a:r>
              <a:rPr lang="es-MX" sz="28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  o @Expression.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28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SUM(). Suma de distintos valores.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28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MID(). Extrae valores de un campo tipo texto.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28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AVG(). Proporciona la media de una serie de valores.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endParaRPr lang="es-BO" sz="2800" dirty="0">
              <a:solidFill>
                <a:srgbClr val="BDC1C6"/>
              </a:solidFill>
              <a:latin typeface="arial" panose="020B060402020202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7878F38-3E80-4248-A883-2753AED39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1348" y="8353820"/>
            <a:ext cx="3866360" cy="386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878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91;p39">
            <a:extLst>
              <a:ext uri="{FF2B5EF4-FFF2-40B4-BE49-F238E27FC236}">
                <a16:creationId xmlns:a16="http://schemas.microsoft.com/office/drawing/2014/main" id="{2E6F3CA1-DB76-4D93-93C5-A776A7AD9E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06736" y="1299174"/>
            <a:ext cx="15874528" cy="11556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ctr" anchorCtr="0">
            <a:noAutofit/>
          </a:bodyPr>
          <a:lstStyle/>
          <a:p>
            <a:pPr algn="ctr"/>
            <a:r>
              <a:rPr lang="es-BO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¿Para </a:t>
            </a:r>
            <a:r>
              <a:rPr lang="es-BO" sz="36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que</a:t>
            </a:r>
            <a:r>
              <a:rPr lang="es-BO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sirve la </a:t>
            </a:r>
            <a:r>
              <a:rPr lang="es-BO" sz="36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funcion</a:t>
            </a:r>
            <a:r>
              <a:rPr lang="es-BO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CONCAT?</a:t>
            </a:r>
            <a:endParaRPr sz="28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Google Shape;312;p41">
            <a:extLst>
              <a:ext uri="{FF2B5EF4-FFF2-40B4-BE49-F238E27FC236}">
                <a16:creationId xmlns:a16="http://schemas.microsoft.com/office/drawing/2014/main" id="{1AAB1B40-7D08-4EC3-AF11-8584F11717F1}"/>
              </a:ext>
            </a:extLst>
          </p:cNvPr>
          <p:cNvSpPr/>
          <p:nvPr/>
        </p:nvSpPr>
        <p:spPr>
          <a:xfrm>
            <a:off x="787636" y="722789"/>
            <a:ext cx="1955564" cy="676522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25" name="Google Shape;342;p41">
            <a:extLst>
              <a:ext uri="{FF2B5EF4-FFF2-40B4-BE49-F238E27FC236}">
                <a16:creationId xmlns:a16="http://schemas.microsoft.com/office/drawing/2014/main" id="{0D2B0CE8-9CC3-4E19-86D5-2DAC6D9A531D}"/>
              </a:ext>
            </a:extLst>
          </p:cNvPr>
          <p:cNvSpPr txBox="1">
            <a:spLocks/>
          </p:cNvSpPr>
          <p:nvPr/>
        </p:nvSpPr>
        <p:spPr>
          <a:xfrm>
            <a:off x="787636" y="722789"/>
            <a:ext cx="1955564" cy="676522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HN" sz="3600" b="1" dirty="0">
                <a:solidFill>
                  <a:srgbClr val="A2E3F9"/>
                </a:solidFill>
                <a:latin typeface="Montserrat Semi-Bold"/>
              </a:rPr>
              <a:t>7</a:t>
            </a:r>
            <a:endParaRPr lang="en" sz="3600" b="1" dirty="0">
              <a:solidFill>
                <a:schemeClr val="bg1"/>
              </a:solidFill>
            </a:endParaRPr>
          </a:p>
        </p:txBody>
      </p:sp>
      <p:sp>
        <p:nvSpPr>
          <p:cNvPr id="5" name="Google Shape;312;p41">
            <a:extLst>
              <a:ext uri="{FF2B5EF4-FFF2-40B4-BE49-F238E27FC236}">
                <a16:creationId xmlns:a16="http://schemas.microsoft.com/office/drawing/2014/main" id="{3A867B14-4AF4-4619-9475-D4A60ECE6AC8}"/>
              </a:ext>
            </a:extLst>
          </p:cNvPr>
          <p:cNvSpPr/>
          <p:nvPr/>
        </p:nvSpPr>
        <p:spPr>
          <a:xfrm>
            <a:off x="3301569" y="1418943"/>
            <a:ext cx="11684854" cy="916062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6" name="Google Shape;312;p41">
            <a:extLst>
              <a:ext uri="{FF2B5EF4-FFF2-40B4-BE49-F238E27FC236}">
                <a16:creationId xmlns:a16="http://schemas.microsoft.com/office/drawing/2014/main" id="{E2F4D332-74A7-42EC-8808-91897A626C0D}"/>
              </a:ext>
            </a:extLst>
          </p:cNvPr>
          <p:cNvSpPr/>
          <p:nvPr/>
        </p:nvSpPr>
        <p:spPr>
          <a:xfrm>
            <a:off x="1206735" y="2764972"/>
            <a:ext cx="15874526" cy="6531428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9420C94-7144-44BB-903E-80D98BD0C519}"/>
              </a:ext>
            </a:extLst>
          </p:cNvPr>
          <p:cNvSpPr txBox="1"/>
          <p:nvPr/>
        </p:nvSpPr>
        <p:spPr>
          <a:xfrm>
            <a:off x="9828573" y="3516087"/>
            <a:ext cx="6474894" cy="4752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s-BO" sz="2800" b="1" dirty="0" err="1">
                <a:solidFill>
                  <a:schemeClr val="bg1"/>
                </a:solidFill>
                <a:latin typeface="+mj-lt"/>
              </a:rPr>
              <a:t>Definicion</a:t>
            </a:r>
            <a:r>
              <a:rPr lang="es-BO" sz="2800" b="1" dirty="0">
                <a:solidFill>
                  <a:schemeClr val="bg1"/>
                </a:solidFill>
                <a:latin typeface="+mj-lt"/>
              </a:rPr>
              <a:t>:</a:t>
            </a:r>
          </a:p>
          <a:p>
            <a:pPr>
              <a:lnSpc>
                <a:spcPct val="150000"/>
              </a:lnSpc>
            </a:pPr>
            <a:endParaRPr lang="es-BO" sz="2800" dirty="0">
              <a:solidFill>
                <a:srgbClr val="BDC1C6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BO" sz="2800" dirty="0" err="1">
                <a:solidFill>
                  <a:srgbClr val="BDC1C6"/>
                </a:solidFill>
                <a:latin typeface="arial" panose="020B0604020202020204" pitchFamily="34" charset="0"/>
              </a:rPr>
              <a:t>Concat</a:t>
            </a:r>
            <a:r>
              <a:rPr lang="es-BO" sz="2800" dirty="0">
                <a:solidFill>
                  <a:srgbClr val="BDC1C6"/>
                </a:solidFill>
                <a:latin typeface="arial" panose="020B0604020202020204" pitchFamily="34" charset="0"/>
              </a:rPr>
              <a:t> toma un numero variable de </a:t>
            </a:r>
            <a:r>
              <a:rPr lang="es-BO" sz="2800" dirty="0" err="1">
                <a:solidFill>
                  <a:srgbClr val="BDC1C6"/>
                </a:solidFill>
                <a:latin typeface="arial" panose="020B0604020202020204" pitchFamily="34" charset="0"/>
              </a:rPr>
              <a:t>argumentosde</a:t>
            </a:r>
            <a:r>
              <a:rPr lang="es-BO" sz="2800" dirty="0">
                <a:solidFill>
                  <a:srgbClr val="BDC1C6"/>
                </a:solidFill>
                <a:latin typeface="arial" panose="020B0604020202020204" pitchFamily="34" charset="0"/>
              </a:rPr>
              <a:t> cadena y los conecta a una sola cadena, necesita un mínimo de dos valores de entrada de lo contrario produce un error en </a:t>
            </a:r>
            <a:r>
              <a:rPr lang="es-BO" sz="2800" dirty="0" err="1">
                <a:solidFill>
                  <a:srgbClr val="BDC1C6"/>
                </a:solidFill>
                <a:latin typeface="arial" panose="020B0604020202020204" pitchFamily="34" charset="0"/>
              </a:rPr>
              <a:t>concat</a:t>
            </a:r>
            <a:r>
              <a:rPr lang="es-BO" sz="2800" dirty="0">
                <a:solidFill>
                  <a:srgbClr val="BDC1C6"/>
                </a:solidFill>
                <a:latin typeface="arial" panose="020B0604020202020204" pitchFamily="34" charset="0"/>
              </a:rPr>
              <a:t>. 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9417075-6C06-467D-B27A-8FB43C110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1348" y="8353820"/>
            <a:ext cx="3866360" cy="386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ESTABLECER CONCAT_NULL_YIELDS_NULL en SQL Server - Cuentas Seguras">
            <a:extLst>
              <a:ext uri="{FF2B5EF4-FFF2-40B4-BE49-F238E27FC236}">
                <a16:creationId xmlns:a16="http://schemas.microsoft.com/office/drawing/2014/main" id="{F3CC6E68-DB91-F6C9-5C78-DFA478D8D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076700"/>
            <a:ext cx="7689367" cy="410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053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91;p39">
            <a:extLst>
              <a:ext uri="{FF2B5EF4-FFF2-40B4-BE49-F238E27FC236}">
                <a16:creationId xmlns:a16="http://schemas.microsoft.com/office/drawing/2014/main" id="{2E6F3CA1-DB76-4D93-93C5-A776A7AD9E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06736" y="1299174"/>
            <a:ext cx="15874528" cy="11556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ctr" anchorCtr="0">
            <a:noAutofit/>
          </a:bodyPr>
          <a:lstStyle/>
          <a:p>
            <a:pPr algn="ctr"/>
            <a:r>
              <a:rPr lang="es-BO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Ejemplo de uso del COUNT</a:t>
            </a:r>
            <a:endParaRPr sz="28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Google Shape;312;p41">
            <a:extLst>
              <a:ext uri="{FF2B5EF4-FFF2-40B4-BE49-F238E27FC236}">
                <a16:creationId xmlns:a16="http://schemas.microsoft.com/office/drawing/2014/main" id="{1AAB1B40-7D08-4EC3-AF11-8584F11717F1}"/>
              </a:ext>
            </a:extLst>
          </p:cNvPr>
          <p:cNvSpPr/>
          <p:nvPr/>
        </p:nvSpPr>
        <p:spPr>
          <a:xfrm>
            <a:off x="838200" y="722789"/>
            <a:ext cx="1955564" cy="676522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25" name="Google Shape;342;p41">
            <a:extLst>
              <a:ext uri="{FF2B5EF4-FFF2-40B4-BE49-F238E27FC236}">
                <a16:creationId xmlns:a16="http://schemas.microsoft.com/office/drawing/2014/main" id="{0D2B0CE8-9CC3-4E19-86D5-2DAC6D9A531D}"/>
              </a:ext>
            </a:extLst>
          </p:cNvPr>
          <p:cNvSpPr txBox="1">
            <a:spLocks/>
          </p:cNvSpPr>
          <p:nvPr/>
        </p:nvSpPr>
        <p:spPr>
          <a:xfrm>
            <a:off x="787636" y="722789"/>
            <a:ext cx="1955564" cy="676522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HN" sz="3600" b="1" dirty="0">
                <a:solidFill>
                  <a:srgbClr val="A2E3F9"/>
                </a:solidFill>
                <a:latin typeface="Montserrat Semi-Bold"/>
              </a:rPr>
              <a:t>8</a:t>
            </a:r>
            <a:endParaRPr lang="en" sz="3600" b="1" dirty="0">
              <a:solidFill>
                <a:schemeClr val="bg1"/>
              </a:solidFill>
            </a:endParaRPr>
          </a:p>
        </p:txBody>
      </p:sp>
      <p:sp>
        <p:nvSpPr>
          <p:cNvPr id="5" name="Google Shape;312;p41">
            <a:extLst>
              <a:ext uri="{FF2B5EF4-FFF2-40B4-BE49-F238E27FC236}">
                <a16:creationId xmlns:a16="http://schemas.microsoft.com/office/drawing/2014/main" id="{3A867B14-4AF4-4619-9475-D4A60ECE6AC8}"/>
              </a:ext>
            </a:extLst>
          </p:cNvPr>
          <p:cNvSpPr/>
          <p:nvPr/>
        </p:nvSpPr>
        <p:spPr>
          <a:xfrm>
            <a:off x="3301569" y="1418943"/>
            <a:ext cx="11684854" cy="916062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6" name="Google Shape;312;p41">
            <a:extLst>
              <a:ext uri="{FF2B5EF4-FFF2-40B4-BE49-F238E27FC236}">
                <a16:creationId xmlns:a16="http://schemas.microsoft.com/office/drawing/2014/main" id="{E2F4D332-74A7-42EC-8808-91897A626C0D}"/>
              </a:ext>
            </a:extLst>
          </p:cNvPr>
          <p:cNvSpPr/>
          <p:nvPr/>
        </p:nvSpPr>
        <p:spPr>
          <a:xfrm>
            <a:off x="1206735" y="2764972"/>
            <a:ext cx="15874526" cy="6531428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9420C94-7144-44BB-903E-80D98BD0C519}"/>
              </a:ext>
            </a:extLst>
          </p:cNvPr>
          <p:cNvSpPr txBox="1"/>
          <p:nvPr/>
        </p:nvSpPr>
        <p:spPr>
          <a:xfrm>
            <a:off x="9448800" y="4300885"/>
            <a:ext cx="6474894" cy="3459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s-BO" sz="2800" b="1" dirty="0">
                <a:solidFill>
                  <a:schemeClr val="bg1"/>
                </a:solidFill>
                <a:latin typeface="+mj-lt"/>
              </a:rPr>
              <a:t>Uso del COUNT:</a:t>
            </a:r>
          </a:p>
          <a:p>
            <a:pPr>
              <a:lnSpc>
                <a:spcPct val="150000"/>
              </a:lnSpc>
            </a:pPr>
            <a:endParaRPr lang="es-BO" sz="2800" dirty="0">
              <a:solidFill>
                <a:srgbClr val="BDC1C6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BO" sz="2800" dirty="0">
                <a:solidFill>
                  <a:srgbClr val="BDC1C6"/>
                </a:solidFill>
                <a:latin typeface="arial" panose="020B0604020202020204" pitchFamily="34" charset="0"/>
              </a:rPr>
              <a:t>El COUNT() es una </a:t>
            </a:r>
            <a:r>
              <a:rPr lang="es-BO" sz="2800" dirty="0" err="1">
                <a:solidFill>
                  <a:srgbClr val="BDC1C6"/>
                </a:solidFill>
                <a:latin typeface="arial" panose="020B0604020202020204" pitchFamily="34" charset="0"/>
              </a:rPr>
              <a:t>funcion</a:t>
            </a:r>
            <a:r>
              <a:rPr lang="es-BO" sz="2800" dirty="0">
                <a:solidFill>
                  <a:srgbClr val="BDC1C6"/>
                </a:solidFill>
                <a:latin typeface="arial" panose="020B0604020202020204" pitchFamily="34" charset="0"/>
              </a:rPr>
              <a:t> agregada del SQL que devuelve el </a:t>
            </a:r>
            <a:r>
              <a:rPr lang="es-BO" sz="2800" dirty="0" err="1">
                <a:solidFill>
                  <a:srgbClr val="BDC1C6"/>
                </a:solidFill>
                <a:latin typeface="arial" panose="020B0604020202020204" pitchFamily="34" charset="0"/>
              </a:rPr>
              <a:t>numero</a:t>
            </a:r>
            <a:r>
              <a:rPr lang="es-BO" sz="2800" dirty="0">
                <a:solidFill>
                  <a:srgbClr val="BDC1C6"/>
                </a:solidFill>
                <a:latin typeface="arial" panose="020B0604020202020204" pitchFamily="34" charset="0"/>
              </a:rPr>
              <a:t> de elementos encontrados en un conjunto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9417075-6C06-467D-B27A-8FB43C110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1348" y="8353820"/>
            <a:ext cx="3866360" cy="386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C796DA5-B0D0-D808-573B-75AB9EE27E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576" y="5131526"/>
            <a:ext cx="7666384" cy="149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1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91;p39">
            <a:extLst>
              <a:ext uri="{FF2B5EF4-FFF2-40B4-BE49-F238E27FC236}">
                <a16:creationId xmlns:a16="http://schemas.microsoft.com/office/drawing/2014/main" id="{2E6F3CA1-DB76-4D93-93C5-A776A7AD9E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06736" y="1299174"/>
            <a:ext cx="15874528" cy="11556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ctr" anchorCtr="0">
            <a:noAutofit/>
          </a:bodyPr>
          <a:lstStyle/>
          <a:p>
            <a:pPr algn="ctr"/>
            <a:r>
              <a:rPr lang="es-BO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¿Qué es una función? PERSONALIZADAS</a:t>
            </a:r>
            <a:endParaRPr sz="28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Google Shape;312;p41">
            <a:extLst>
              <a:ext uri="{FF2B5EF4-FFF2-40B4-BE49-F238E27FC236}">
                <a16:creationId xmlns:a16="http://schemas.microsoft.com/office/drawing/2014/main" id="{1AAB1B40-7D08-4EC3-AF11-8584F11717F1}"/>
              </a:ext>
            </a:extLst>
          </p:cNvPr>
          <p:cNvSpPr/>
          <p:nvPr/>
        </p:nvSpPr>
        <p:spPr>
          <a:xfrm>
            <a:off x="838200" y="722789"/>
            <a:ext cx="1955564" cy="676522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25" name="Google Shape;342;p41">
            <a:extLst>
              <a:ext uri="{FF2B5EF4-FFF2-40B4-BE49-F238E27FC236}">
                <a16:creationId xmlns:a16="http://schemas.microsoft.com/office/drawing/2014/main" id="{0D2B0CE8-9CC3-4E19-86D5-2DAC6D9A531D}"/>
              </a:ext>
            </a:extLst>
          </p:cNvPr>
          <p:cNvSpPr txBox="1">
            <a:spLocks/>
          </p:cNvSpPr>
          <p:nvPr/>
        </p:nvSpPr>
        <p:spPr>
          <a:xfrm>
            <a:off x="787636" y="722789"/>
            <a:ext cx="1955564" cy="676522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HN" sz="3600" b="1" dirty="0">
                <a:solidFill>
                  <a:srgbClr val="A2E3F9"/>
                </a:solidFill>
                <a:latin typeface="Montserrat Semi-Bold"/>
              </a:rPr>
              <a:t>8</a:t>
            </a:r>
            <a:endParaRPr lang="en" sz="3600" b="1" dirty="0">
              <a:solidFill>
                <a:schemeClr val="bg1"/>
              </a:solidFill>
            </a:endParaRPr>
          </a:p>
        </p:txBody>
      </p:sp>
      <p:sp>
        <p:nvSpPr>
          <p:cNvPr id="5" name="Google Shape;312;p41">
            <a:extLst>
              <a:ext uri="{FF2B5EF4-FFF2-40B4-BE49-F238E27FC236}">
                <a16:creationId xmlns:a16="http://schemas.microsoft.com/office/drawing/2014/main" id="{3A867B14-4AF4-4619-9475-D4A60ECE6AC8}"/>
              </a:ext>
            </a:extLst>
          </p:cNvPr>
          <p:cNvSpPr/>
          <p:nvPr/>
        </p:nvSpPr>
        <p:spPr>
          <a:xfrm>
            <a:off x="3301569" y="1418943"/>
            <a:ext cx="11684854" cy="916062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6" name="Google Shape;312;p41">
            <a:extLst>
              <a:ext uri="{FF2B5EF4-FFF2-40B4-BE49-F238E27FC236}">
                <a16:creationId xmlns:a16="http://schemas.microsoft.com/office/drawing/2014/main" id="{E2F4D332-74A7-42EC-8808-91897A626C0D}"/>
              </a:ext>
            </a:extLst>
          </p:cNvPr>
          <p:cNvSpPr/>
          <p:nvPr/>
        </p:nvSpPr>
        <p:spPr>
          <a:xfrm>
            <a:off x="1206735" y="2764972"/>
            <a:ext cx="15874526" cy="6531428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9420C94-7144-44BB-903E-80D98BD0C519}"/>
              </a:ext>
            </a:extLst>
          </p:cNvPr>
          <p:cNvSpPr txBox="1"/>
          <p:nvPr/>
        </p:nvSpPr>
        <p:spPr>
          <a:xfrm>
            <a:off x="9448800" y="3497000"/>
            <a:ext cx="6474894" cy="4426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s-BO" sz="2800" dirty="0">
              <a:solidFill>
                <a:srgbClr val="BDC1C6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dirty="0">
                <a:solidFill>
                  <a:srgbClr val="BDC1C6"/>
                </a:solidFill>
                <a:latin typeface="arial" panose="020B0604020202020204" pitchFamily="34" charset="0"/>
              </a:rPr>
              <a:t>Las funciones integradas en SQL Server son una serie de rutinas almacenadas que reciben una serie de parámetros con los cuales realizan operaciones concretas para retornar un resultado específico.</a:t>
            </a:r>
          </a:p>
          <a:p>
            <a:pPr>
              <a:lnSpc>
                <a:spcPct val="150000"/>
              </a:lnSpc>
            </a:pPr>
            <a:endParaRPr lang="es-ES" dirty="0">
              <a:solidFill>
                <a:srgbClr val="BDC1C6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dirty="0">
                <a:solidFill>
                  <a:srgbClr val="BDC1C6"/>
                </a:solidFill>
                <a:latin typeface="arial" panose="020B0604020202020204" pitchFamily="34" charset="0"/>
              </a:rPr>
              <a:t>Las funciones en SQL pueden devolver siempre el mismo resultado (deterministas) o pueden retornar resultados distintos (no deterministas) cuando son llamadas con un mismo conjunto de valores de entrada</a:t>
            </a:r>
            <a:endParaRPr lang="es-BO" dirty="0">
              <a:solidFill>
                <a:srgbClr val="BDC1C6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9417075-6C06-467D-B27A-8FB43C110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1348" y="8353820"/>
            <a:ext cx="3866360" cy="386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98E1250-E914-367B-5A4E-D8750C1AC7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978"/>
          <a:stretch/>
        </p:blipFill>
        <p:spPr>
          <a:xfrm>
            <a:off x="2364306" y="4399120"/>
            <a:ext cx="5638801" cy="352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57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001619" y="6685712"/>
            <a:ext cx="3286381" cy="386691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2091385" y="2573058"/>
            <a:ext cx="4182770" cy="4114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996175" y="4630458"/>
            <a:ext cx="6187938" cy="1019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35"/>
              </a:lnSpc>
            </a:pPr>
            <a:r>
              <a:rPr lang="en-US" sz="7596">
                <a:solidFill>
                  <a:srgbClr val="92DCEF"/>
                </a:solidFill>
                <a:latin typeface="Mokoto"/>
              </a:rPr>
              <a:t>Gracias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001619" y="-711833"/>
            <a:ext cx="3286381" cy="3866910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4AB21D55-169F-D5DB-EC18-6BB362042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3000" y="377189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2FF2EA5A-DF06-77C9-BF42-E55AB6B33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1153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C4484EDB-970C-B65A-FEDA-9F02CC8D0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8600" y="876300"/>
            <a:ext cx="1483275" cy="148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ideo de WhatsApp 2022-12-05 a las 01.33.51">
            <a:hlinkClick r:id="" action="ppaction://media"/>
            <a:extLst>
              <a:ext uri="{FF2B5EF4-FFF2-40B4-BE49-F238E27FC236}">
                <a16:creationId xmlns:a16="http://schemas.microsoft.com/office/drawing/2014/main" id="{64A84EF0-3B58-DE72-75EB-2478B3D17D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682309" y="823110"/>
            <a:ext cx="4389438" cy="78025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001619" y="6685712"/>
            <a:ext cx="3286381" cy="386691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031648" y="5115876"/>
            <a:ext cx="3353562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935964" y="1692285"/>
            <a:ext cx="3449246" cy="48073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-2091385" y="3046697"/>
            <a:ext cx="4182770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5867400" y="4305301"/>
            <a:ext cx="9985260" cy="526627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565817" y="1838572"/>
            <a:ext cx="8435802" cy="1862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10"/>
              </a:lnSpc>
            </a:pPr>
            <a:r>
              <a:rPr lang="es-HN" sz="5936" dirty="0">
                <a:solidFill>
                  <a:srgbClr val="92DCEF"/>
                </a:solidFill>
                <a:latin typeface="Mokoto"/>
              </a:rPr>
              <a:t>Tema: DEFENSA FINAL HITO-5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81800" y="4835797"/>
            <a:ext cx="7412995" cy="4174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000" dirty="0">
                <a:solidFill>
                  <a:srgbClr val="92DCEF"/>
                </a:solidFill>
                <a:latin typeface="Mokoto"/>
              </a:rPr>
              <a:t>NOMBRES: </a:t>
            </a:r>
          </a:p>
          <a:p>
            <a:pPr>
              <a:lnSpc>
                <a:spcPts val="4200"/>
              </a:lnSpc>
            </a:pPr>
            <a:r>
              <a:rPr lang="en-US" sz="2000" dirty="0">
                <a:solidFill>
                  <a:srgbClr val="92DCEF"/>
                </a:solidFill>
                <a:latin typeface="Mokoto"/>
              </a:rPr>
              <a:t>LUIS DAVID APAZA ROCA</a:t>
            </a:r>
          </a:p>
          <a:p>
            <a:pPr>
              <a:lnSpc>
                <a:spcPts val="4200"/>
              </a:lnSpc>
            </a:pPr>
            <a:r>
              <a:rPr lang="en-US" sz="2000" dirty="0">
                <a:solidFill>
                  <a:srgbClr val="92DCEF"/>
                </a:solidFill>
                <a:latin typeface="Mokoto"/>
              </a:rPr>
              <a:t>CECILIA ANDREA LOZA APAZA</a:t>
            </a:r>
          </a:p>
          <a:p>
            <a:pPr>
              <a:lnSpc>
                <a:spcPts val="4200"/>
              </a:lnSpc>
            </a:pPr>
            <a:r>
              <a:rPr lang="en-US" sz="2000" dirty="0">
                <a:solidFill>
                  <a:srgbClr val="92DCEF"/>
                </a:solidFill>
                <a:latin typeface="Mokoto"/>
              </a:rPr>
              <a:t>KEVIN JAVIER SANGA ORTIZ</a:t>
            </a:r>
          </a:p>
          <a:p>
            <a:pPr>
              <a:lnSpc>
                <a:spcPts val="4200"/>
              </a:lnSpc>
            </a:pPr>
            <a:r>
              <a:rPr lang="en-US" sz="2000" dirty="0">
                <a:solidFill>
                  <a:srgbClr val="92DCEF"/>
                </a:solidFill>
                <a:latin typeface="Mokoto"/>
              </a:rPr>
              <a:t>MIRKO</a:t>
            </a:r>
          </a:p>
          <a:p>
            <a:pPr>
              <a:lnSpc>
                <a:spcPts val="4200"/>
              </a:lnSpc>
            </a:pPr>
            <a:r>
              <a:rPr lang="en-US" sz="2000" dirty="0">
                <a:solidFill>
                  <a:srgbClr val="92DCEF"/>
                </a:solidFill>
                <a:latin typeface="Mokoto"/>
              </a:rPr>
              <a:t>ASIGNATURA: BASE DE DATOS i CARERRA: INGENIERIA EN SISTEMAS</a:t>
            </a:r>
          </a:p>
          <a:p>
            <a:pPr>
              <a:lnSpc>
                <a:spcPts val="4200"/>
              </a:lnSpc>
            </a:pPr>
            <a:r>
              <a:rPr lang="en-US" sz="2000" dirty="0">
                <a:solidFill>
                  <a:srgbClr val="92DCEF"/>
                </a:solidFill>
                <a:latin typeface="Mokoto"/>
              </a:rPr>
              <a:t>DOCENTE: LIC. WILLIAM BARRA PAREDES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001619" y="-711833"/>
            <a:ext cx="3286381" cy="386691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6D12234-456C-F65A-0A13-C5B794E25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29" y="209419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625BF3CC-86C7-C2E1-4476-68CCCE66F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2226" y="26912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8D706FFD-345C-FDA5-69B1-E70E3E515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2226" y="811287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351325" y="405002"/>
            <a:ext cx="7315200" cy="131673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V="1">
            <a:off x="13106400" y="9105900"/>
            <a:ext cx="7315200" cy="131673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648188" y="895350"/>
            <a:ext cx="10991624" cy="798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10"/>
              </a:lnSpc>
            </a:pPr>
            <a:r>
              <a:rPr lang="es-HN" sz="5936">
                <a:solidFill>
                  <a:srgbClr val="92DCEF"/>
                </a:solidFill>
                <a:latin typeface="Mokoto"/>
              </a:rPr>
              <a:t>íNDICE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EBD7DBD3-B215-9A2A-D281-18439651A628}"/>
              </a:ext>
            </a:extLst>
          </p:cNvPr>
          <p:cNvSpPr txBox="1"/>
          <p:nvPr/>
        </p:nvSpPr>
        <p:spPr>
          <a:xfrm>
            <a:off x="647700" y="2303908"/>
            <a:ext cx="16992600" cy="6428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940"/>
              </a:lnSpc>
            </a:pPr>
            <a:r>
              <a:rPr lang="es-HN" sz="2800" dirty="0">
                <a:solidFill>
                  <a:srgbClr val="A2E3F9"/>
                </a:solidFill>
                <a:latin typeface="Montserrat Semi-Bold"/>
              </a:rPr>
              <a:t>1: </a:t>
            </a:r>
            <a:r>
              <a:rPr lang="es-BO" sz="2800" dirty="0">
                <a:solidFill>
                  <a:schemeClr val="bg1"/>
                </a:solidFill>
              </a:rPr>
              <a:t>Aplicación  a desarrollarse. </a:t>
            </a:r>
          </a:p>
          <a:p>
            <a:pPr>
              <a:lnSpc>
                <a:spcPts val="2940"/>
              </a:lnSpc>
            </a:pPr>
            <a:endParaRPr lang="es-BO" sz="2800" dirty="0">
              <a:solidFill>
                <a:schemeClr val="bg1"/>
              </a:solidFill>
              <a:latin typeface="Rubik"/>
              <a:ea typeface="Rubik"/>
              <a:cs typeface="Rubik"/>
              <a:sym typeface="Rubik"/>
            </a:endParaRPr>
          </a:p>
          <a:p>
            <a:pPr>
              <a:lnSpc>
                <a:spcPts val="2940"/>
              </a:lnSpc>
            </a:pPr>
            <a:r>
              <a:rPr lang="es-HN" sz="2800" dirty="0">
                <a:solidFill>
                  <a:srgbClr val="A2E3F9"/>
                </a:solidFill>
                <a:latin typeface="Montserrat Semi-Bold"/>
              </a:rPr>
              <a:t>2: </a:t>
            </a:r>
            <a:r>
              <a:rPr lang="es-MX" sz="2800" dirty="0">
                <a:solidFill>
                  <a:schemeClr val="bg1"/>
                </a:solidFill>
              </a:rPr>
              <a:t>Objetivo general.</a:t>
            </a:r>
          </a:p>
          <a:p>
            <a:pPr>
              <a:lnSpc>
                <a:spcPts val="2940"/>
              </a:lnSpc>
            </a:pPr>
            <a:r>
              <a:rPr lang="es-MX" sz="2800" dirty="0">
                <a:solidFill>
                  <a:schemeClr val="bg1"/>
                </a:solidFill>
              </a:rPr>
              <a:t> </a:t>
            </a:r>
            <a:endParaRPr lang="es-MX" sz="2800" dirty="0">
              <a:solidFill>
                <a:schemeClr val="bg1"/>
              </a:solidFill>
              <a:latin typeface="Rubik"/>
              <a:ea typeface="Rubik"/>
              <a:cs typeface="Rubik"/>
              <a:sym typeface="Rubik"/>
            </a:endParaRPr>
          </a:p>
          <a:p>
            <a:pPr>
              <a:lnSpc>
                <a:spcPts val="2940"/>
              </a:lnSpc>
            </a:pPr>
            <a:r>
              <a:rPr lang="es-HN" sz="2800" dirty="0">
                <a:solidFill>
                  <a:srgbClr val="A2E3F9"/>
                </a:solidFill>
                <a:latin typeface="Montserrat Semi-Bold"/>
              </a:rPr>
              <a:t>3: </a:t>
            </a:r>
            <a:r>
              <a:rPr lang="en-US" sz="2800" dirty="0">
                <a:solidFill>
                  <a:schemeClr val="bg1"/>
                </a:solidFill>
              </a:rPr>
              <a:t>Análisis y dise</a:t>
            </a:r>
            <a:r>
              <a:rPr lang="es-ES" sz="2800" dirty="0">
                <a:solidFill>
                  <a:schemeClr val="bg1"/>
                </a:solidFill>
              </a:rPr>
              <a:t>ño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2940"/>
              </a:lnSpc>
            </a:pPr>
            <a:endParaRPr lang="en-US" sz="2800" dirty="0">
              <a:solidFill>
                <a:schemeClr val="bg1"/>
              </a:solidFill>
              <a:latin typeface="Rubik"/>
              <a:ea typeface="Rubik"/>
              <a:cs typeface="Rubik"/>
              <a:sym typeface="Rubik"/>
            </a:endParaRPr>
          </a:p>
          <a:p>
            <a:pPr>
              <a:lnSpc>
                <a:spcPts val="2940"/>
              </a:lnSpc>
            </a:pPr>
            <a:r>
              <a:rPr lang="es-HN" sz="2800" dirty="0">
                <a:solidFill>
                  <a:srgbClr val="A2E3F9"/>
                </a:solidFill>
                <a:latin typeface="Montserrat Semi-Bold"/>
              </a:rPr>
              <a:t>4: </a:t>
            </a:r>
            <a:r>
              <a:rPr lang="es-MX" sz="2800" dirty="0">
                <a:solidFill>
                  <a:schemeClr val="bg1"/>
                </a:solidFill>
              </a:rPr>
              <a:t>Entidades/tablas de sistema.</a:t>
            </a:r>
          </a:p>
          <a:p>
            <a:pPr>
              <a:lnSpc>
                <a:spcPts val="2940"/>
              </a:lnSpc>
            </a:pPr>
            <a:endParaRPr lang="es-MX" sz="2800" dirty="0">
              <a:solidFill>
                <a:schemeClr val="bg1"/>
              </a:solidFill>
              <a:latin typeface="Rubik"/>
              <a:ea typeface="Rubik"/>
              <a:cs typeface="Rubik"/>
              <a:sym typeface="Rubik"/>
            </a:endParaRPr>
          </a:p>
          <a:p>
            <a:pPr>
              <a:lnSpc>
                <a:spcPts val="2940"/>
              </a:lnSpc>
            </a:pPr>
            <a:r>
              <a:rPr lang="es-HN" sz="2800" dirty="0">
                <a:solidFill>
                  <a:srgbClr val="A2E3F9"/>
                </a:solidFill>
                <a:latin typeface="Montserrat Semi-Bold"/>
              </a:rPr>
              <a:t>5: </a:t>
            </a:r>
            <a:r>
              <a:rPr lang="es-MX" sz="2800" dirty="0">
                <a:solidFill>
                  <a:schemeClr val="bg1"/>
                </a:solidFill>
              </a:rPr>
              <a:t>Diseño/Diseño E-R.</a:t>
            </a:r>
          </a:p>
          <a:p>
            <a:pPr>
              <a:lnSpc>
                <a:spcPts val="2940"/>
              </a:lnSpc>
            </a:pPr>
            <a:endParaRPr lang="es-MX" sz="2800" dirty="0">
              <a:solidFill>
                <a:schemeClr val="bg1"/>
              </a:solidFill>
              <a:latin typeface="Rubik"/>
              <a:ea typeface="Rubik"/>
              <a:cs typeface="Rubik"/>
              <a:sym typeface="Rubik"/>
            </a:endParaRPr>
          </a:p>
          <a:p>
            <a:pPr>
              <a:lnSpc>
                <a:spcPts val="2940"/>
              </a:lnSpc>
            </a:pPr>
            <a:r>
              <a:rPr lang="es-HN" sz="2800" dirty="0">
                <a:solidFill>
                  <a:srgbClr val="A2E3F9"/>
                </a:solidFill>
                <a:latin typeface="Montserrat Semi-Bold"/>
              </a:rPr>
              <a:t>6: </a:t>
            </a:r>
            <a:r>
              <a:rPr lang="es-MX" sz="2800" dirty="0">
                <a:solidFill>
                  <a:schemeClr val="bg1"/>
                </a:solidFill>
              </a:rPr>
              <a:t>Diseño/ Consultas SQL.</a:t>
            </a:r>
          </a:p>
          <a:p>
            <a:pPr>
              <a:lnSpc>
                <a:spcPts val="2940"/>
              </a:lnSpc>
            </a:pPr>
            <a:endParaRPr lang="es-MX" sz="2800" dirty="0">
              <a:solidFill>
                <a:schemeClr val="bg1"/>
              </a:solidFill>
              <a:latin typeface="Rubik"/>
              <a:ea typeface="Rubik"/>
              <a:cs typeface="Rubik"/>
              <a:sym typeface="Rubik"/>
            </a:endParaRPr>
          </a:p>
          <a:p>
            <a:pPr>
              <a:lnSpc>
                <a:spcPts val="2940"/>
              </a:lnSpc>
            </a:pPr>
            <a:r>
              <a:rPr lang="es-HN" sz="2800" dirty="0">
                <a:solidFill>
                  <a:srgbClr val="A2E3F9"/>
                </a:solidFill>
                <a:latin typeface="Montserrat Semi-Bold"/>
              </a:rPr>
              <a:t>7: </a:t>
            </a:r>
            <a:r>
              <a:rPr lang="es-MX" sz="2800" dirty="0">
                <a:solidFill>
                  <a:schemeClr val="bg1"/>
                </a:solidFill>
              </a:rPr>
              <a:t>Diseño/ Funciones. </a:t>
            </a:r>
          </a:p>
          <a:p>
            <a:pPr>
              <a:lnSpc>
                <a:spcPts val="2940"/>
              </a:lnSpc>
            </a:pPr>
            <a:endParaRPr lang="es-MX" sz="2800" dirty="0">
              <a:solidFill>
                <a:schemeClr val="bg1"/>
              </a:solidFill>
            </a:endParaRPr>
          </a:p>
          <a:p>
            <a:pPr>
              <a:lnSpc>
                <a:spcPts val="2940"/>
              </a:lnSpc>
            </a:pPr>
            <a:endParaRPr lang="es-MX" sz="2800" dirty="0">
              <a:solidFill>
                <a:schemeClr val="bg1"/>
              </a:solidFill>
            </a:endParaRPr>
          </a:p>
          <a:p>
            <a:pPr>
              <a:lnSpc>
                <a:spcPts val="2940"/>
              </a:lnSpc>
            </a:pPr>
            <a:endParaRPr lang="es-HN" sz="2800" dirty="0">
              <a:solidFill>
                <a:srgbClr val="A2E3F9"/>
              </a:solidFill>
              <a:latin typeface="Montserrat Semi-Bold"/>
            </a:endParaRPr>
          </a:p>
          <a:p>
            <a:pPr>
              <a:lnSpc>
                <a:spcPts val="2940"/>
              </a:lnSpc>
            </a:pPr>
            <a:endParaRPr lang="es-HN" sz="3200" dirty="0">
              <a:solidFill>
                <a:srgbClr val="A2E3F9"/>
              </a:solidFill>
              <a:latin typeface="Montserrat Semi-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"/>
          <p:cNvSpPr/>
          <p:nvPr/>
        </p:nvSpPr>
        <p:spPr>
          <a:xfrm>
            <a:off x="7594450" y="7691350"/>
            <a:ext cx="9004800" cy="753000"/>
          </a:xfrm>
          <a:prstGeom prst="roundRect">
            <a:avLst>
              <a:gd name="adj" fmla="val 20491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312" name="Google Shape;312;p41"/>
          <p:cNvSpPr/>
          <p:nvPr/>
        </p:nvSpPr>
        <p:spPr>
          <a:xfrm>
            <a:off x="2209800" y="1786000"/>
            <a:ext cx="4572000" cy="2767200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314" name="Google Shape;314;p41"/>
          <p:cNvSpPr txBox="1">
            <a:spLocks noGrp="1"/>
          </p:cNvSpPr>
          <p:nvPr>
            <p:ph type="title"/>
          </p:nvPr>
        </p:nvSpPr>
        <p:spPr>
          <a:xfrm>
            <a:off x="7511130" y="1797726"/>
            <a:ext cx="9171440" cy="45018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ctr" anchorCtr="0">
            <a:noAutofit/>
          </a:bodyPr>
          <a:lstStyle/>
          <a:p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MANEJO </a:t>
            </a:r>
            <a:b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 CONCEPTOS</a:t>
            </a:r>
            <a:endParaRPr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5" name="Google Shape;315;p41"/>
          <p:cNvGrpSpPr/>
          <p:nvPr/>
        </p:nvGrpSpPr>
        <p:grpSpPr>
          <a:xfrm rot="5400000" flipH="1">
            <a:off x="-2491628" y="1264891"/>
            <a:ext cx="5778232" cy="3030578"/>
            <a:chOff x="501775" y="2930146"/>
            <a:chExt cx="2889116" cy="1515289"/>
          </a:xfrm>
        </p:grpSpPr>
        <p:sp>
          <p:nvSpPr>
            <p:cNvPr id="316" name="Google Shape;316;p41"/>
            <p:cNvSpPr/>
            <p:nvPr/>
          </p:nvSpPr>
          <p:spPr>
            <a:xfrm>
              <a:off x="1218588" y="3185544"/>
              <a:ext cx="682065" cy="672767"/>
            </a:xfrm>
            <a:custGeom>
              <a:avLst/>
              <a:gdLst/>
              <a:ahLst/>
              <a:cxnLst/>
              <a:rect l="l" t="t" r="r" b="b"/>
              <a:pathLst>
                <a:path w="15110" h="14904" extrusionOk="0">
                  <a:moveTo>
                    <a:pt x="12484" y="1"/>
                  </a:moveTo>
                  <a:cubicBezTo>
                    <a:pt x="12371" y="1"/>
                    <a:pt x="12259" y="2"/>
                    <a:pt x="12146" y="5"/>
                  </a:cubicBezTo>
                  <a:cubicBezTo>
                    <a:pt x="9037" y="78"/>
                    <a:pt x="6146" y="1379"/>
                    <a:pt x="4001" y="3644"/>
                  </a:cubicBezTo>
                  <a:cubicBezTo>
                    <a:pt x="1904" y="5837"/>
                    <a:pt x="772" y="8705"/>
                    <a:pt x="796" y="11741"/>
                  </a:cubicBezTo>
                  <a:cubicBezTo>
                    <a:pt x="772" y="11813"/>
                    <a:pt x="772" y="12006"/>
                    <a:pt x="724" y="12271"/>
                  </a:cubicBezTo>
                  <a:cubicBezTo>
                    <a:pt x="675" y="12729"/>
                    <a:pt x="531" y="13428"/>
                    <a:pt x="242" y="14103"/>
                  </a:cubicBezTo>
                  <a:cubicBezTo>
                    <a:pt x="193" y="14271"/>
                    <a:pt x="121" y="14392"/>
                    <a:pt x="73" y="14512"/>
                  </a:cubicBezTo>
                  <a:cubicBezTo>
                    <a:pt x="1" y="14633"/>
                    <a:pt x="49" y="14801"/>
                    <a:pt x="169" y="14874"/>
                  </a:cubicBezTo>
                  <a:lnTo>
                    <a:pt x="217" y="14898"/>
                  </a:lnTo>
                  <a:cubicBezTo>
                    <a:pt x="238" y="14902"/>
                    <a:pt x="258" y="14904"/>
                    <a:pt x="279" y="14904"/>
                  </a:cubicBezTo>
                  <a:cubicBezTo>
                    <a:pt x="383" y="14904"/>
                    <a:pt x="491" y="14854"/>
                    <a:pt x="531" y="14753"/>
                  </a:cubicBezTo>
                  <a:cubicBezTo>
                    <a:pt x="603" y="14633"/>
                    <a:pt x="675" y="14488"/>
                    <a:pt x="748" y="14319"/>
                  </a:cubicBezTo>
                  <a:cubicBezTo>
                    <a:pt x="1037" y="13572"/>
                    <a:pt x="1181" y="12825"/>
                    <a:pt x="1254" y="12343"/>
                  </a:cubicBezTo>
                  <a:cubicBezTo>
                    <a:pt x="1302" y="12054"/>
                    <a:pt x="1302" y="11837"/>
                    <a:pt x="1302" y="11765"/>
                  </a:cubicBezTo>
                  <a:lnTo>
                    <a:pt x="1302" y="11741"/>
                  </a:lnTo>
                  <a:cubicBezTo>
                    <a:pt x="1302" y="8849"/>
                    <a:pt x="2386" y="6102"/>
                    <a:pt x="4386" y="4006"/>
                  </a:cubicBezTo>
                  <a:cubicBezTo>
                    <a:pt x="6435" y="1837"/>
                    <a:pt x="9182" y="608"/>
                    <a:pt x="12170" y="536"/>
                  </a:cubicBezTo>
                  <a:cubicBezTo>
                    <a:pt x="12277" y="533"/>
                    <a:pt x="12384" y="531"/>
                    <a:pt x="12491" y="531"/>
                  </a:cubicBezTo>
                  <a:cubicBezTo>
                    <a:pt x="13256" y="531"/>
                    <a:pt x="14033" y="608"/>
                    <a:pt x="14772" y="777"/>
                  </a:cubicBezTo>
                  <a:cubicBezTo>
                    <a:pt x="14787" y="779"/>
                    <a:pt x="14802" y="780"/>
                    <a:pt x="14817" y="780"/>
                  </a:cubicBezTo>
                  <a:cubicBezTo>
                    <a:pt x="14946" y="780"/>
                    <a:pt x="15064" y="689"/>
                    <a:pt x="15086" y="560"/>
                  </a:cubicBezTo>
                  <a:cubicBezTo>
                    <a:pt x="15110" y="415"/>
                    <a:pt x="15013" y="295"/>
                    <a:pt x="14893" y="246"/>
                  </a:cubicBezTo>
                  <a:cubicBezTo>
                    <a:pt x="14090" y="77"/>
                    <a:pt x="13287" y="1"/>
                    <a:pt x="124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317" name="Google Shape;317;p41"/>
            <p:cNvSpPr/>
            <p:nvPr/>
          </p:nvSpPr>
          <p:spPr>
            <a:xfrm>
              <a:off x="2045270" y="3266660"/>
              <a:ext cx="263302" cy="821097"/>
            </a:xfrm>
            <a:custGeom>
              <a:avLst/>
              <a:gdLst/>
              <a:ahLst/>
              <a:cxnLst/>
              <a:rect l="l" t="t" r="r" b="b"/>
              <a:pathLst>
                <a:path w="5833" h="18190" extrusionOk="0">
                  <a:moveTo>
                    <a:pt x="293" y="0"/>
                  </a:moveTo>
                  <a:cubicBezTo>
                    <a:pt x="205" y="0"/>
                    <a:pt x="119" y="44"/>
                    <a:pt x="73" y="136"/>
                  </a:cubicBezTo>
                  <a:cubicBezTo>
                    <a:pt x="1" y="257"/>
                    <a:pt x="25" y="401"/>
                    <a:pt x="145" y="498"/>
                  </a:cubicBezTo>
                  <a:cubicBezTo>
                    <a:pt x="1206" y="1148"/>
                    <a:pt x="2121" y="1992"/>
                    <a:pt x="2893" y="2980"/>
                  </a:cubicBezTo>
                  <a:cubicBezTo>
                    <a:pt x="4387" y="4884"/>
                    <a:pt x="5206" y="7173"/>
                    <a:pt x="5278" y="9583"/>
                  </a:cubicBezTo>
                  <a:cubicBezTo>
                    <a:pt x="5278" y="9992"/>
                    <a:pt x="5302" y="11486"/>
                    <a:pt x="5013" y="13510"/>
                  </a:cubicBezTo>
                  <a:cubicBezTo>
                    <a:pt x="4820" y="14980"/>
                    <a:pt x="4531" y="16450"/>
                    <a:pt x="4122" y="17848"/>
                  </a:cubicBezTo>
                  <a:cubicBezTo>
                    <a:pt x="4073" y="17993"/>
                    <a:pt x="4170" y="18137"/>
                    <a:pt x="4314" y="18185"/>
                  </a:cubicBezTo>
                  <a:cubicBezTo>
                    <a:pt x="4330" y="18188"/>
                    <a:pt x="4345" y="18190"/>
                    <a:pt x="4361" y="18190"/>
                  </a:cubicBezTo>
                  <a:cubicBezTo>
                    <a:pt x="4470" y="18190"/>
                    <a:pt x="4586" y="18119"/>
                    <a:pt x="4628" y="17993"/>
                  </a:cubicBezTo>
                  <a:cubicBezTo>
                    <a:pt x="5037" y="16571"/>
                    <a:pt x="5351" y="15077"/>
                    <a:pt x="5543" y="13583"/>
                  </a:cubicBezTo>
                  <a:cubicBezTo>
                    <a:pt x="5832" y="11510"/>
                    <a:pt x="5808" y="9992"/>
                    <a:pt x="5808" y="9583"/>
                  </a:cubicBezTo>
                  <a:cubicBezTo>
                    <a:pt x="5736" y="7028"/>
                    <a:pt x="4869" y="4643"/>
                    <a:pt x="3302" y="2667"/>
                  </a:cubicBezTo>
                  <a:cubicBezTo>
                    <a:pt x="2507" y="1630"/>
                    <a:pt x="1519" y="739"/>
                    <a:pt x="435" y="40"/>
                  </a:cubicBezTo>
                  <a:cubicBezTo>
                    <a:pt x="391" y="14"/>
                    <a:pt x="342" y="0"/>
                    <a:pt x="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318" name="Google Shape;318;p41"/>
            <p:cNvSpPr/>
            <p:nvPr/>
          </p:nvSpPr>
          <p:spPr>
            <a:xfrm>
              <a:off x="1456789" y="3271580"/>
              <a:ext cx="765845" cy="905463"/>
            </a:xfrm>
            <a:custGeom>
              <a:avLst/>
              <a:gdLst/>
              <a:ahLst/>
              <a:cxnLst/>
              <a:rect l="l" t="t" r="r" b="b"/>
              <a:pathLst>
                <a:path w="16966" h="20059" extrusionOk="0">
                  <a:moveTo>
                    <a:pt x="7164" y="0"/>
                  </a:moveTo>
                  <a:cubicBezTo>
                    <a:pt x="7082" y="0"/>
                    <a:pt x="6999" y="1"/>
                    <a:pt x="6917" y="3"/>
                  </a:cubicBezTo>
                  <a:cubicBezTo>
                    <a:pt x="4314" y="75"/>
                    <a:pt x="1881" y="1136"/>
                    <a:pt x="97" y="3039"/>
                  </a:cubicBezTo>
                  <a:cubicBezTo>
                    <a:pt x="1" y="3136"/>
                    <a:pt x="1" y="3305"/>
                    <a:pt x="97" y="3401"/>
                  </a:cubicBezTo>
                  <a:cubicBezTo>
                    <a:pt x="158" y="3449"/>
                    <a:pt x="230" y="3473"/>
                    <a:pt x="299" y="3473"/>
                  </a:cubicBezTo>
                  <a:cubicBezTo>
                    <a:pt x="368" y="3473"/>
                    <a:pt x="435" y="3449"/>
                    <a:pt x="483" y="3401"/>
                  </a:cubicBezTo>
                  <a:cubicBezTo>
                    <a:pt x="2170" y="1618"/>
                    <a:pt x="4483" y="582"/>
                    <a:pt x="6941" y="533"/>
                  </a:cubicBezTo>
                  <a:cubicBezTo>
                    <a:pt x="7020" y="531"/>
                    <a:pt x="7099" y="530"/>
                    <a:pt x="7177" y="530"/>
                  </a:cubicBezTo>
                  <a:cubicBezTo>
                    <a:pt x="8035" y="530"/>
                    <a:pt x="8873" y="650"/>
                    <a:pt x="9712" y="871"/>
                  </a:cubicBezTo>
                  <a:cubicBezTo>
                    <a:pt x="11592" y="1425"/>
                    <a:pt x="13231" y="2509"/>
                    <a:pt x="14435" y="4052"/>
                  </a:cubicBezTo>
                  <a:cubicBezTo>
                    <a:pt x="15689" y="5618"/>
                    <a:pt x="16363" y="7522"/>
                    <a:pt x="16412" y="9522"/>
                  </a:cubicBezTo>
                  <a:cubicBezTo>
                    <a:pt x="16412" y="9907"/>
                    <a:pt x="16436" y="11257"/>
                    <a:pt x="16171" y="13160"/>
                  </a:cubicBezTo>
                  <a:cubicBezTo>
                    <a:pt x="15881" y="15426"/>
                    <a:pt x="15303" y="17643"/>
                    <a:pt x="14484" y="19691"/>
                  </a:cubicBezTo>
                  <a:cubicBezTo>
                    <a:pt x="14435" y="19836"/>
                    <a:pt x="14508" y="19980"/>
                    <a:pt x="14652" y="20028"/>
                  </a:cubicBezTo>
                  <a:lnTo>
                    <a:pt x="14676" y="20052"/>
                  </a:lnTo>
                  <a:cubicBezTo>
                    <a:pt x="14696" y="20056"/>
                    <a:pt x="14716" y="20058"/>
                    <a:pt x="14737" y="20058"/>
                  </a:cubicBezTo>
                  <a:cubicBezTo>
                    <a:pt x="14841" y="20058"/>
                    <a:pt x="14949" y="20005"/>
                    <a:pt x="14990" y="19884"/>
                  </a:cubicBezTo>
                  <a:cubicBezTo>
                    <a:pt x="15809" y="17787"/>
                    <a:pt x="16387" y="15546"/>
                    <a:pt x="16701" y="13233"/>
                  </a:cubicBezTo>
                  <a:cubicBezTo>
                    <a:pt x="16966" y="11281"/>
                    <a:pt x="16942" y="9883"/>
                    <a:pt x="16942" y="9522"/>
                  </a:cubicBezTo>
                  <a:cubicBezTo>
                    <a:pt x="16893" y="7401"/>
                    <a:pt x="16171" y="5401"/>
                    <a:pt x="14845" y="3714"/>
                  </a:cubicBezTo>
                  <a:cubicBezTo>
                    <a:pt x="13568" y="2100"/>
                    <a:pt x="11833" y="943"/>
                    <a:pt x="9857" y="365"/>
                  </a:cubicBezTo>
                  <a:cubicBezTo>
                    <a:pt x="8973" y="122"/>
                    <a:pt x="8070" y="0"/>
                    <a:pt x="7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319" name="Google Shape;319;p41"/>
            <p:cNvSpPr/>
            <p:nvPr/>
          </p:nvSpPr>
          <p:spPr>
            <a:xfrm>
              <a:off x="1261019" y="3518899"/>
              <a:ext cx="144719" cy="427656"/>
            </a:xfrm>
            <a:custGeom>
              <a:avLst/>
              <a:gdLst/>
              <a:ahLst/>
              <a:cxnLst/>
              <a:rect l="l" t="t" r="r" b="b"/>
              <a:pathLst>
                <a:path w="3206" h="9474" extrusionOk="0">
                  <a:moveTo>
                    <a:pt x="2905" y="0"/>
                  </a:moveTo>
                  <a:cubicBezTo>
                    <a:pt x="2800" y="0"/>
                    <a:pt x="2705" y="55"/>
                    <a:pt x="2651" y="163"/>
                  </a:cubicBezTo>
                  <a:cubicBezTo>
                    <a:pt x="2025" y="1488"/>
                    <a:pt x="1735" y="2910"/>
                    <a:pt x="1735" y="4380"/>
                  </a:cubicBezTo>
                  <a:cubicBezTo>
                    <a:pt x="1735" y="4477"/>
                    <a:pt x="1735" y="4742"/>
                    <a:pt x="1687" y="5127"/>
                  </a:cubicBezTo>
                  <a:cubicBezTo>
                    <a:pt x="1591" y="5705"/>
                    <a:pt x="1422" y="6597"/>
                    <a:pt x="1061" y="7465"/>
                  </a:cubicBezTo>
                  <a:cubicBezTo>
                    <a:pt x="772" y="8115"/>
                    <a:pt x="458" y="8621"/>
                    <a:pt x="97" y="9007"/>
                  </a:cubicBezTo>
                  <a:cubicBezTo>
                    <a:pt x="0" y="9127"/>
                    <a:pt x="0" y="9296"/>
                    <a:pt x="97" y="9392"/>
                  </a:cubicBezTo>
                  <a:cubicBezTo>
                    <a:pt x="145" y="9417"/>
                    <a:pt x="169" y="9441"/>
                    <a:pt x="217" y="9465"/>
                  </a:cubicBezTo>
                  <a:cubicBezTo>
                    <a:pt x="241" y="9471"/>
                    <a:pt x="265" y="9474"/>
                    <a:pt x="289" y="9474"/>
                  </a:cubicBezTo>
                  <a:cubicBezTo>
                    <a:pt x="360" y="9474"/>
                    <a:pt x="428" y="9447"/>
                    <a:pt x="482" y="9392"/>
                  </a:cubicBezTo>
                  <a:cubicBezTo>
                    <a:pt x="892" y="8935"/>
                    <a:pt x="1253" y="8380"/>
                    <a:pt x="1543" y="7681"/>
                  </a:cubicBezTo>
                  <a:cubicBezTo>
                    <a:pt x="1928" y="6742"/>
                    <a:pt x="2121" y="5826"/>
                    <a:pt x="2193" y="5199"/>
                  </a:cubicBezTo>
                  <a:cubicBezTo>
                    <a:pt x="2266" y="4790"/>
                    <a:pt x="2266" y="4477"/>
                    <a:pt x="2266" y="4404"/>
                  </a:cubicBezTo>
                  <a:lnTo>
                    <a:pt x="2266" y="4380"/>
                  </a:lnTo>
                  <a:cubicBezTo>
                    <a:pt x="2266" y="2982"/>
                    <a:pt x="2555" y="1633"/>
                    <a:pt x="3133" y="380"/>
                  </a:cubicBezTo>
                  <a:cubicBezTo>
                    <a:pt x="3205" y="259"/>
                    <a:pt x="3133" y="91"/>
                    <a:pt x="3013" y="18"/>
                  </a:cubicBezTo>
                  <a:cubicBezTo>
                    <a:pt x="2976" y="6"/>
                    <a:pt x="2940" y="0"/>
                    <a:pt x="29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320" name="Google Shape;320;p41"/>
            <p:cNvSpPr/>
            <p:nvPr/>
          </p:nvSpPr>
          <p:spPr>
            <a:xfrm>
              <a:off x="1992006" y="3788245"/>
              <a:ext cx="140340" cy="439934"/>
            </a:xfrm>
            <a:custGeom>
              <a:avLst/>
              <a:gdLst/>
              <a:ahLst/>
              <a:cxnLst/>
              <a:rect l="l" t="t" r="r" b="b"/>
              <a:pathLst>
                <a:path w="3109" h="9746" extrusionOk="0">
                  <a:moveTo>
                    <a:pt x="2830" y="0"/>
                  </a:moveTo>
                  <a:cubicBezTo>
                    <a:pt x="2699" y="0"/>
                    <a:pt x="2578" y="112"/>
                    <a:pt x="2578" y="245"/>
                  </a:cubicBezTo>
                  <a:cubicBezTo>
                    <a:pt x="2530" y="630"/>
                    <a:pt x="2482" y="1040"/>
                    <a:pt x="2434" y="1449"/>
                  </a:cubicBezTo>
                  <a:cubicBezTo>
                    <a:pt x="2121" y="3811"/>
                    <a:pt x="1494" y="6076"/>
                    <a:pt x="602" y="8197"/>
                  </a:cubicBezTo>
                  <a:cubicBezTo>
                    <a:pt x="434" y="8582"/>
                    <a:pt x="265" y="8992"/>
                    <a:pt x="72" y="9378"/>
                  </a:cubicBezTo>
                  <a:cubicBezTo>
                    <a:pt x="0" y="9498"/>
                    <a:pt x="48" y="9667"/>
                    <a:pt x="193" y="9715"/>
                  </a:cubicBezTo>
                  <a:lnTo>
                    <a:pt x="241" y="9739"/>
                  </a:lnTo>
                  <a:cubicBezTo>
                    <a:pt x="261" y="9743"/>
                    <a:pt x="281" y="9745"/>
                    <a:pt x="301" y="9745"/>
                  </a:cubicBezTo>
                  <a:cubicBezTo>
                    <a:pt x="400" y="9745"/>
                    <a:pt x="494" y="9695"/>
                    <a:pt x="554" y="9594"/>
                  </a:cubicBezTo>
                  <a:cubicBezTo>
                    <a:pt x="747" y="9209"/>
                    <a:pt x="916" y="8799"/>
                    <a:pt x="1084" y="8390"/>
                  </a:cubicBezTo>
                  <a:cubicBezTo>
                    <a:pt x="2000" y="6245"/>
                    <a:pt x="2627" y="3931"/>
                    <a:pt x="2964" y="1522"/>
                  </a:cubicBezTo>
                  <a:cubicBezTo>
                    <a:pt x="3012" y="1112"/>
                    <a:pt x="3060" y="702"/>
                    <a:pt x="3109" y="293"/>
                  </a:cubicBezTo>
                  <a:cubicBezTo>
                    <a:pt x="3109" y="148"/>
                    <a:pt x="3012" y="4"/>
                    <a:pt x="2868" y="4"/>
                  </a:cubicBezTo>
                  <a:cubicBezTo>
                    <a:pt x="2855" y="1"/>
                    <a:pt x="2843" y="0"/>
                    <a:pt x="2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321" name="Google Shape;321;p41"/>
            <p:cNvSpPr/>
            <p:nvPr/>
          </p:nvSpPr>
          <p:spPr>
            <a:xfrm>
              <a:off x="1640641" y="3357480"/>
              <a:ext cx="450362" cy="194553"/>
            </a:xfrm>
            <a:custGeom>
              <a:avLst/>
              <a:gdLst/>
              <a:ahLst/>
              <a:cxnLst/>
              <a:rect l="l" t="t" r="r" b="b"/>
              <a:pathLst>
                <a:path w="9977" h="4310" extrusionOk="0">
                  <a:moveTo>
                    <a:pt x="3137" y="0"/>
                  </a:moveTo>
                  <a:cubicBezTo>
                    <a:pt x="3056" y="0"/>
                    <a:pt x="2974" y="1"/>
                    <a:pt x="2892" y="4"/>
                  </a:cubicBezTo>
                  <a:cubicBezTo>
                    <a:pt x="1977" y="28"/>
                    <a:pt x="1061" y="197"/>
                    <a:pt x="217" y="534"/>
                  </a:cubicBezTo>
                  <a:cubicBezTo>
                    <a:pt x="73" y="582"/>
                    <a:pt x="1" y="751"/>
                    <a:pt x="73" y="871"/>
                  </a:cubicBezTo>
                  <a:cubicBezTo>
                    <a:pt x="111" y="986"/>
                    <a:pt x="209" y="1055"/>
                    <a:pt x="321" y="1055"/>
                  </a:cubicBezTo>
                  <a:cubicBezTo>
                    <a:pt x="350" y="1055"/>
                    <a:pt x="380" y="1050"/>
                    <a:pt x="410" y="1040"/>
                  </a:cubicBezTo>
                  <a:cubicBezTo>
                    <a:pt x="1205" y="727"/>
                    <a:pt x="2049" y="534"/>
                    <a:pt x="2916" y="534"/>
                  </a:cubicBezTo>
                  <a:cubicBezTo>
                    <a:pt x="2992" y="532"/>
                    <a:pt x="3067" y="530"/>
                    <a:pt x="3143" y="530"/>
                  </a:cubicBezTo>
                  <a:cubicBezTo>
                    <a:pt x="3814" y="530"/>
                    <a:pt x="4481" y="626"/>
                    <a:pt x="5109" y="799"/>
                  </a:cubicBezTo>
                  <a:cubicBezTo>
                    <a:pt x="6603" y="1233"/>
                    <a:pt x="7905" y="2100"/>
                    <a:pt x="8868" y="3329"/>
                  </a:cubicBezTo>
                  <a:cubicBezTo>
                    <a:pt x="9085" y="3594"/>
                    <a:pt x="9278" y="3884"/>
                    <a:pt x="9447" y="4173"/>
                  </a:cubicBezTo>
                  <a:cubicBezTo>
                    <a:pt x="9495" y="4245"/>
                    <a:pt x="9543" y="4269"/>
                    <a:pt x="9615" y="4293"/>
                  </a:cubicBezTo>
                  <a:cubicBezTo>
                    <a:pt x="9635" y="4303"/>
                    <a:pt x="9660" y="4309"/>
                    <a:pt x="9686" y="4309"/>
                  </a:cubicBezTo>
                  <a:cubicBezTo>
                    <a:pt x="9724" y="4309"/>
                    <a:pt x="9766" y="4297"/>
                    <a:pt x="9808" y="4269"/>
                  </a:cubicBezTo>
                  <a:cubicBezTo>
                    <a:pt x="9929" y="4197"/>
                    <a:pt x="9977" y="4028"/>
                    <a:pt x="9905" y="3908"/>
                  </a:cubicBezTo>
                  <a:cubicBezTo>
                    <a:pt x="9712" y="3594"/>
                    <a:pt x="9519" y="3281"/>
                    <a:pt x="9278" y="2992"/>
                  </a:cubicBezTo>
                  <a:cubicBezTo>
                    <a:pt x="8242" y="1691"/>
                    <a:pt x="6868" y="751"/>
                    <a:pt x="5254" y="293"/>
                  </a:cubicBezTo>
                  <a:cubicBezTo>
                    <a:pt x="4560" y="98"/>
                    <a:pt x="3866" y="0"/>
                    <a:pt x="31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322" name="Google Shape;322;p41"/>
            <p:cNvSpPr/>
            <p:nvPr/>
          </p:nvSpPr>
          <p:spPr>
            <a:xfrm>
              <a:off x="1308867" y="3414040"/>
              <a:ext cx="295938" cy="604334"/>
            </a:xfrm>
            <a:custGeom>
              <a:avLst/>
              <a:gdLst/>
              <a:ahLst/>
              <a:cxnLst/>
              <a:rect l="l" t="t" r="r" b="b"/>
              <a:pathLst>
                <a:path w="6556" h="13388" extrusionOk="0">
                  <a:moveTo>
                    <a:pt x="6244" y="1"/>
                  </a:moveTo>
                  <a:cubicBezTo>
                    <a:pt x="6192" y="1"/>
                    <a:pt x="6142" y="17"/>
                    <a:pt x="6097" y="52"/>
                  </a:cubicBezTo>
                  <a:cubicBezTo>
                    <a:pt x="5615" y="365"/>
                    <a:pt x="5158" y="751"/>
                    <a:pt x="4748" y="1185"/>
                  </a:cubicBezTo>
                  <a:cubicBezTo>
                    <a:pt x="3326" y="2679"/>
                    <a:pt x="2555" y="4655"/>
                    <a:pt x="2579" y="6727"/>
                  </a:cubicBezTo>
                  <a:cubicBezTo>
                    <a:pt x="2579" y="6800"/>
                    <a:pt x="2579" y="7161"/>
                    <a:pt x="2507" y="7715"/>
                  </a:cubicBezTo>
                  <a:cubicBezTo>
                    <a:pt x="2410" y="8414"/>
                    <a:pt x="2194" y="9450"/>
                    <a:pt x="1760" y="10535"/>
                  </a:cubicBezTo>
                  <a:cubicBezTo>
                    <a:pt x="1326" y="11547"/>
                    <a:pt x="796" y="12318"/>
                    <a:pt x="121" y="12920"/>
                  </a:cubicBezTo>
                  <a:cubicBezTo>
                    <a:pt x="25" y="13041"/>
                    <a:pt x="1" y="13185"/>
                    <a:pt x="97" y="13306"/>
                  </a:cubicBezTo>
                  <a:cubicBezTo>
                    <a:pt x="145" y="13354"/>
                    <a:pt x="193" y="13378"/>
                    <a:pt x="218" y="13378"/>
                  </a:cubicBezTo>
                  <a:cubicBezTo>
                    <a:pt x="243" y="13385"/>
                    <a:pt x="269" y="13388"/>
                    <a:pt x="295" y="13388"/>
                  </a:cubicBezTo>
                  <a:cubicBezTo>
                    <a:pt x="364" y="13388"/>
                    <a:pt x="430" y="13365"/>
                    <a:pt x="483" y="13330"/>
                  </a:cubicBezTo>
                  <a:cubicBezTo>
                    <a:pt x="1206" y="12655"/>
                    <a:pt x="1784" y="11812"/>
                    <a:pt x="2242" y="10752"/>
                  </a:cubicBezTo>
                  <a:cubicBezTo>
                    <a:pt x="2724" y="9619"/>
                    <a:pt x="2941" y="8510"/>
                    <a:pt x="3037" y="7763"/>
                  </a:cubicBezTo>
                  <a:cubicBezTo>
                    <a:pt x="3109" y="7209"/>
                    <a:pt x="3109" y="6800"/>
                    <a:pt x="3109" y="6727"/>
                  </a:cubicBezTo>
                  <a:lnTo>
                    <a:pt x="3109" y="6703"/>
                  </a:lnTo>
                  <a:cubicBezTo>
                    <a:pt x="3085" y="4775"/>
                    <a:pt x="3808" y="2944"/>
                    <a:pt x="5134" y="1546"/>
                  </a:cubicBezTo>
                  <a:cubicBezTo>
                    <a:pt x="5519" y="1161"/>
                    <a:pt x="5929" y="799"/>
                    <a:pt x="6387" y="486"/>
                  </a:cubicBezTo>
                  <a:cubicBezTo>
                    <a:pt x="6531" y="414"/>
                    <a:pt x="6555" y="245"/>
                    <a:pt x="6483" y="124"/>
                  </a:cubicBezTo>
                  <a:cubicBezTo>
                    <a:pt x="6422" y="48"/>
                    <a:pt x="6332" y="1"/>
                    <a:pt x="6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323" name="Google Shape;323;p41"/>
            <p:cNvSpPr/>
            <p:nvPr/>
          </p:nvSpPr>
          <p:spPr>
            <a:xfrm>
              <a:off x="1261019" y="3599653"/>
              <a:ext cx="115333" cy="346901"/>
            </a:xfrm>
            <a:custGeom>
              <a:avLst/>
              <a:gdLst/>
              <a:ahLst/>
              <a:cxnLst/>
              <a:rect l="l" t="t" r="r" b="b"/>
              <a:pathLst>
                <a:path w="2555" h="7685" extrusionOk="0">
                  <a:moveTo>
                    <a:pt x="2262" y="0"/>
                  </a:moveTo>
                  <a:cubicBezTo>
                    <a:pt x="2146" y="0"/>
                    <a:pt x="2044" y="86"/>
                    <a:pt x="2025" y="205"/>
                  </a:cubicBezTo>
                  <a:cubicBezTo>
                    <a:pt x="1832" y="977"/>
                    <a:pt x="1735" y="1796"/>
                    <a:pt x="1735" y="2591"/>
                  </a:cubicBezTo>
                  <a:cubicBezTo>
                    <a:pt x="1735" y="2688"/>
                    <a:pt x="1735" y="2953"/>
                    <a:pt x="1687" y="3338"/>
                  </a:cubicBezTo>
                  <a:cubicBezTo>
                    <a:pt x="1591" y="3916"/>
                    <a:pt x="1422" y="4808"/>
                    <a:pt x="1061" y="5676"/>
                  </a:cubicBezTo>
                  <a:cubicBezTo>
                    <a:pt x="772" y="6326"/>
                    <a:pt x="458" y="6832"/>
                    <a:pt x="97" y="7218"/>
                  </a:cubicBezTo>
                  <a:cubicBezTo>
                    <a:pt x="0" y="7338"/>
                    <a:pt x="0" y="7507"/>
                    <a:pt x="97" y="7603"/>
                  </a:cubicBezTo>
                  <a:cubicBezTo>
                    <a:pt x="145" y="7628"/>
                    <a:pt x="169" y="7652"/>
                    <a:pt x="217" y="7676"/>
                  </a:cubicBezTo>
                  <a:cubicBezTo>
                    <a:pt x="241" y="7682"/>
                    <a:pt x="265" y="7685"/>
                    <a:pt x="289" y="7685"/>
                  </a:cubicBezTo>
                  <a:cubicBezTo>
                    <a:pt x="360" y="7685"/>
                    <a:pt x="428" y="7658"/>
                    <a:pt x="482" y="7603"/>
                  </a:cubicBezTo>
                  <a:cubicBezTo>
                    <a:pt x="892" y="7146"/>
                    <a:pt x="1253" y="6591"/>
                    <a:pt x="1543" y="5892"/>
                  </a:cubicBezTo>
                  <a:cubicBezTo>
                    <a:pt x="1928" y="4953"/>
                    <a:pt x="2121" y="4037"/>
                    <a:pt x="2193" y="3410"/>
                  </a:cubicBezTo>
                  <a:cubicBezTo>
                    <a:pt x="2266" y="3001"/>
                    <a:pt x="2266" y="2688"/>
                    <a:pt x="2266" y="2615"/>
                  </a:cubicBezTo>
                  <a:lnTo>
                    <a:pt x="2266" y="2591"/>
                  </a:lnTo>
                  <a:cubicBezTo>
                    <a:pt x="2266" y="1820"/>
                    <a:pt x="2362" y="1073"/>
                    <a:pt x="2531" y="326"/>
                  </a:cubicBezTo>
                  <a:cubicBezTo>
                    <a:pt x="2555" y="181"/>
                    <a:pt x="2482" y="37"/>
                    <a:pt x="2338" y="13"/>
                  </a:cubicBezTo>
                  <a:cubicBezTo>
                    <a:pt x="2312" y="4"/>
                    <a:pt x="2287" y="0"/>
                    <a:pt x="2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324" name="Google Shape;324;p41"/>
            <p:cNvSpPr/>
            <p:nvPr/>
          </p:nvSpPr>
          <p:spPr>
            <a:xfrm>
              <a:off x="1308867" y="3421082"/>
              <a:ext cx="286142" cy="597292"/>
            </a:xfrm>
            <a:custGeom>
              <a:avLst/>
              <a:gdLst/>
              <a:ahLst/>
              <a:cxnLst/>
              <a:rect l="l" t="t" r="r" b="b"/>
              <a:pathLst>
                <a:path w="6339" h="13232" extrusionOk="0">
                  <a:moveTo>
                    <a:pt x="6029" y="0"/>
                  </a:moveTo>
                  <a:cubicBezTo>
                    <a:pt x="5978" y="0"/>
                    <a:pt x="5926" y="14"/>
                    <a:pt x="5881" y="41"/>
                  </a:cubicBezTo>
                  <a:cubicBezTo>
                    <a:pt x="5471" y="330"/>
                    <a:pt x="5085" y="667"/>
                    <a:pt x="4748" y="1029"/>
                  </a:cubicBezTo>
                  <a:cubicBezTo>
                    <a:pt x="3326" y="2523"/>
                    <a:pt x="2555" y="4499"/>
                    <a:pt x="2579" y="6571"/>
                  </a:cubicBezTo>
                  <a:cubicBezTo>
                    <a:pt x="2579" y="6644"/>
                    <a:pt x="2579" y="7005"/>
                    <a:pt x="2507" y="7559"/>
                  </a:cubicBezTo>
                  <a:cubicBezTo>
                    <a:pt x="2410" y="8258"/>
                    <a:pt x="2194" y="9294"/>
                    <a:pt x="1760" y="10379"/>
                  </a:cubicBezTo>
                  <a:cubicBezTo>
                    <a:pt x="1326" y="11391"/>
                    <a:pt x="796" y="12162"/>
                    <a:pt x="121" y="12764"/>
                  </a:cubicBezTo>
                  <a:cubicBezTo>
                    <a:pt x="25" y="12885"/>
                    <a:pt x="1" y="13029"/>
                    <a:pt x="97" y="13150"/>
                  </a:cubicBezTo>
                  <a:cubicBezTo>
                    <a:pt x="145" y="13198"/>
                    <a:pt x="193" y="13222"/>
                    <a:pt x="218" y="13222"/>
                  </a:cubicBezTo>
                  <a:cubicBezTo>
                    <a:pt x="243" y="13229"/>
                    <a:pt x="269" y="13232"/>
                    <a:pt x="295" y="13232"/>
                  </a:cubicBezTo>
                  <a:cubicBezTo>
                    <a:pt x="364" y="13232"/>
                    <a:pt x="430" y="13209"/>
                    <a:pt x="483" y="13174"/>
                  </a:cubicBezTo>
                  <a:cubicBezTo>
                    <a:pt x="1206" y="12499"/>
                    <a:pt x="1784" y="11656"/>
                    <a:pt x="2242" y="10596"/>
                  </a:cubicBezTo>
                  <a:cubicBezTo>
                    <a:pt x="2724" y="9463"/>
                    <a:pt x="2941" y="8354"/>
                    <a:pt x="3037" y="7607"/>
                  </a:cubicBezTo>
                  <a:cubicBezTo>
                    <a:pt x="3109" y="7053"/>
                    <a:pt x="3109" y="6644"/>
                    <a:pt x="3109" y="6571"/>
                  </a:cubicBezTo>
                  <a:lnTo>
                    <a:pt x="3109" y="6547"/>
                  </a:lnTo>
                  <a:cubicBezTo>
                    <a:pt x="3085" y="4619"/>
                    <a:pt x="3808" y="2788"/>
                    <a:pt x="5134" y="1390"/>
                  </a:cubicBezTo>
                  <a:cubicBezTo>
                    <a:pt x="5447" y="1053"/>
                    <a:pt x="5808" y="740"/>
                    <a:pt x="6194" y="475"/>
                  </a:cubicBezTo>
                  <a:cubicBezTo>
                    <a:pt x="6314" y="378"/>
                    <a:pt x="6338" y="234"/>
                    <a:pt x="6242" y="113"/>
                  </a:cubicBezTo>
                  <a:cubicBezTo>
                    <a:pt x="6197" y="38"/>
                    <a:pt x="6114" y="0"/>
                    <a:pt x="60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325" name="Google Shape;325;p41"/>
            <p:cNvSpPr/>
            <p:nvPr/>
          </p:nvSpPr>
          <p:spPr>
            <a:xfrm>
              <a:off x="1881053" y="3496374"/>
              <a:ext cx="169726" cy="756817"/>
            </a:xfrm>
            <a:custGeom>
              <a:avLst/>
              <a:gdLst/>
              <a:ahLst/>
              <a:cxnLst/>
              <a:rect l="l" t="t" r="r" b="b"/>
              <a:pathLst>
                <a:path w="3760" h="16766" extrusionOk="0">
                  <a:moveTo>
                    <a:pt x="1256" y="0"/>
                  </a:moveTo>
                  <a:cubicBezTo>
                    <a:pt x="1177" y="0"/>
                    <a:pt x="1102" y="38"/>
                    <a:pt x="1060" y="108"/>
                  </a:cubicBezTo>
                  <a:cubicBezTo>
                    <a:pt x="964" y="228"/>
                    <a:pt x="988" y="397"/>
                    <a:pt x="1109" y="469"/>
                  </a:cubicBezTo>
                  <a:cubicBezTo>
                    <a:pt x="1446" y="758"/>
                    <a:pt x="1759" y="1072"/>
                    <a:pt x="2048" y="1409"/>
                  </a:cubicBezTo>
                  <a:cubicBezTo>
                    <a:pt x="2771" y="2349"/>
                    <a:pt x="3181" y="3457"/>
                    <a:pt x="3205" y="4638"/>
                  </a:cubicBezTo>
                  <a:cubicBezTo>
                    <a:pt x="3229" y="4855"/>
                    <a:pt x="3229" y="6012"/>
                    <a:pt x="3012" y="7674"/>
                  </a:cubicBezTo>
                  <a:cubicBezTo>
                    <a:pt x="2723" y="9867"/>
                    <a:pt x="2145" y="11964"/>
                    <a:pt x="1325" y="13916"/>
                  </a:cubicBezTo>
                  <a:cubicBezTo>
                    <a:pt x="964" y="14759"/>
                    <a:pt x="530" y="15603"/>
                    <a:pt x="72" y="16374"/>
                  </a:cubicBezTo>
                  <a:cubicBezTo>
                    <a:pt x="0" y="16494"/>
                    <a:pt x="48" y="16663"/>
                    <a:pt x="169" y="16735"/>
                  </a:cubicBezTo>
                  <a:lnTo>
                    <a:pt x="241" y="16759"/>
                  </a:lnTo>
                  <a:cubicBezTo>
                    <a:pt x="262" y="16763"/>
                    <a:pt x="282" y="16765"/>
                    <a:pt x="303" y="16765"/>
                  </a:cubicBezTo>
                  <a:cubicBezTo>
                    <a:pt x="401" y="16765"/>
                    <a:pt x="490" y="16719"/>
                    <a:pt x="530" y="16639"/>
                  </a:cubicBezTo>
                  <a:cubicBezTo>
                    <a:pt x="1012" y="15844"/>
                    <a:pt x="1422" y="15000"/>
                    <a:pt x="1807" y="14133"/>
                  </a:cubicBezTo>
                  <a:cubicBezTo>
                    <a:pt x="2651" y="12133"/>
                    <a:pt x="3229" y="9988"/>
                    <a:pt x="3542" y="7747"/>
                  </a:cubicBezTo>
                  <a:cubicBezTo>
                    <a:pt x="3759" y="6036"/>
                    <a:pt x="3735" y="4855"/>
                    <a:pt x="3735" y="4638"/>
                  </a:cubicBezTo>
                  <a:cubicBezTo>
                    <a:pt x="3711" y="3337"/>
                    <a:pt x="3277" y="2108"/>
                    <a:pt x="2458" y="1096"/>
                  </a:cubicBezTo>
                  <a:cubicBezTo>
                    <a:pt x="2169" y="710"/>
                    <a:pt x="1807" y="349"/>
                    <a:pt x="1422" y="60"/>
                  </a:cubicBezTo>
                  <a:cubicBezTo>
                    <a:pt x="1372" y="19"/>
                    <a:pt x="1313" y="0"/>
                    <a:pt x="1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326" name="Google Shape;326;p41"/>
            <p:cNvSpPr/>
            <p:nvPr/>
          </p:nvSpPr>
          <p:spPr>
            <a:xfrm>
              <a:off x="1510098" y="3442748"/>
              <a:ext cx="289393" cy="285872"/>
            </a:xfrm>
            <a:custGeom>
              <a:avLst/>
              <a:gdLst/>
              <a:ahLst/>
              <a:cxnLst/>
              <a:rect l="l" t="t" r="r" b="b"/>
              <a:pathLst>
                <a:path w="6411" h="6333" extrusionOk="0">
                  <a:moveTo>
                    <a:pt x="5998" y="1"/>
                  </a:moveTo>
                  <a:cubicBezTo>
                    <a:pt x="5947" y="1"/>
                    <a:pt x="5893" y="7"/>
                    <a:pt x="5832" y="19"/>
                  </a:cubicBezTo>
                  <a:cubicBezTo>
                    <a:pt x="4242" y="43"/>
                    <a:pt x="2772" y="717"/>
                    <a:pt x="1664" y="1850"/>
                  </a:cubicBezTo>
                  <a:cubicBezTo>
                    <a:pt x="579" y="3007"/>
                    <a:pt x="1" y="4501"/>
                    <a:pt x="25" y="6091"/>
                  </a:cubicBezTo>
                  <a:cubicBezTo>
                    <a:pt x="25" y="6212"/>
                    <a:pt x="121" y="6308"/>
                    <a:pt x="218" y="6332"/>
                  </a:cubicBezTo>
                  <a:lnTo>
                    <a:pt x="290" y="6332"/>
                  </a:lnTo>
                  <a:cubicBezTo>
                    <a:pt x="435" y="6332"/>
                    <a:pt x="555" y="6212"/>
                    <a:pt x="555" y="6067"/>
                  </a:cubicBezTo>
                  <a:cubicBezTo>
                    <a:pt x="531" y="4645"/>
                    <a:pt x="1061" y="3272"/>
                    <a:pt x="2049" y="2236"/>
                  </a:cubicBezTo>
                  <a:cubicBezTo>
                    <a:pt x="3061" y="1175"/>
                    <a:pt x="4411" y="573"/>
                    <a:pt x="5857" y="525"/>
                  </a:cubicBezTo>
                  <a:lnTo>
                    <a:pt x="6122" y="525"/>
                  </a:lnTo>
                  <a:cubicBezTo>
                    <a:pt x="6134" y="527"/>
                    <a:pt x="6146" y="528"/>
                    <a:pt x="6158" y="528"/>
                  </a:cubicBezTo>
                  <a:cubicBezTo>
                    <a:pt x="6286" y="528"/>
                    <a:pt x="6389" y="416"/>
                    <a:pt x="6411" y="284"/>
                  </a:cubicBezTo>
                  <a:cubicBezTo>
                    <a:pt x="6411" y="139"/>
                    <a:pt x="6290" y="19"/>
                    <a:pt x="6146" y="19"/>
                  </a:cubicBezTo>
                  <a:cubicBezTo>
                    <a:pt x="6097" y="7"/>
                    <a:pt x="6049" y="1"/>
                    <a:pt x="59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327" name="Google Shape;327;p41"/>
            <p:cNvSpPr/>
            <p:nvPr/>
          </p:nvSpPr>
          <p:spPr>
            <a:xfrm>
              <a:off x="1366510" y="3810679"/>
              <a:ext cx="156681" cy="271833"/>
            </a:xfrm>
            <a:custGeom>
              <a:avLst/>
              <a:gdLst/>
              <a:ahLst/>
              <a:cxnLst/>
              <a:rect l="l" t="t" r="r" b="b"/>
              <a:pathLst>
                <a:path w="3471" h="6022" extrusionOk="0">
                  <a:moveTo>
                    <a:pt x="3178" y="0"/>
                  </a:moveTo>
                  <a:cubicBezTo>
                    <a:pt x="3062" y="0"/>
                    <a:pt x="2961" y="86"/>
                    <a:pt x="2941" y="205"/>
                  </a:cubicBezTo>
                  <a:cubicBezTo>
                    <a:pt x="2748" y="1025"/>
                    <a:pt x="2531" y="1796"/>
                    <a:pt x="2218" y="2495"/>
                  </a:cubicBezTo>
                  <a:cubicBezTo>
                    <a:pt x="1688" y="3748"/>
                    <a:pt x="989" y="4760"/>
                    <a:pt x="121" y="5555"/>
                  </a:cubicBezTo>
                  <a:cubicBezTo>
                    <a:pt x="1" y="5651"/>
                    <a:pt x="1" y="5820"/>
                    <a:pt x="97" y="5941"/>
                  </a:cubicBezTo>
                  <a:cubicBezTo>
                    <a:pt x="121" y="5965"/>
                    <a:pt x="170" y="5989"/>
                    <a:pt x="218" y="6013"/>
                  </a:cubicBezTo>
                  <a:cubicBezTo>
                    <a:pt x="236" y="6019"/>
                    <a:pt x="255" y="6022"/>
                    <a:pt x="276" y="6022"/>
                  </a:cubicBezTo>
                  <a:cubicBezTo>
                    <a:pt x="337" y="6022"/>
                    <a:pt x="405" y="5995"/>
                    <a:pt x="459" y="5941"/>
                  </a:cubicBezTo>
                  <a:cubicBezTo>
                    <a:pt x="1399" y="5097"/>
                    <a:pt x="2146" y="4037"/>
                    <a:pt x="2700" y="2687"/>
                  </a:cubicBezTo>
                  <a:cubicBezTo>
                    <a:pt x="3013" y="1965"/>
                    <a:pt x="3278" y="1169"/>
                    <a:pt x="3447" y="326"/>
                  </a:cubicBezTo>
                  <a:cubicBezTo>
                    <a:pt x="3471" y="181"/>
                    <a:pt x="3375" y="37"/>
                    <a:pt x="3254" y="13"/>
                  </a:cubicBezTo>
                  <a:cubicBezTo>
                    <a:pt x="3228" y="4"/>
                    <a:pt x="3203" y="0"/>
                    <a:pt x="31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328" name="Google Shape;328;p41"/>
            <p:cNvSpPr/>
            <p:nvPr/>
          </p:nvSpPr>
          <p:spPr>
            <a:xfrm>
              <a:off x="1432865" y="3528423"/>
              <a:ext cx="531975" cy="730185"/>
            </a:xfrm>
            <a:custGeom>
              <a:avLst/>
              <a:gdLst/>
              <a:ahLst/>
              <a:cxnLst/>
              <a:rect l="l" t="t" r="r" b="b"/>
              <a:pathLst>
                <a:path w="11785" h="16176" extrusionOk="0">
                  <a:moveTo>
                    <a:pt x="7592" y="0"/>
                  </a:moveTo>
                  <a:cubicBezTo>
                    <a:pt x="6507" y="48"/>
                    <a:pt x="5495" y="482"/>
                    <a:pt x="4748" y="1277"/>
                  </a:cubicBezTo>
                  <a:cubicBezTo>
                    <a:pt x="4025" y="2049"/>
                    <a:pt x="3615" y="3085"/>
                    <a:pt x="3640" y="4169"/>
                  </a:cubicBezTo>
                  <a:cubicBezTo>
                    <a:pt x="3640" y="4193"/>
                    <a:pt x="3640" y="4796"/>
                    <a:pt x="3519" y="5663"/>
                  </a:cubicBezTo>
                  <a:cubicBezTo>
                    <a:pt x="3399" y="6603"/>
                    <a:pt x="3134" y="8025"/>
                    <a:pt x="2507" y="9495"/>
                  </a:cubicBezTo>
                  <a:cubicBezTo>
                    <a:pt x="1905" y="10916"/>
                    <a:pt x="1085" y="12097"/>
                    <a:pt x="97" y="13061"/>
                  </a:cubicBezTo>
                  <a:cubicBezTo>
                    <a:pt x="1" y="13158"/>
                    <a:pt x="1" y="13326"/>
                    <a:pt x="97" y="13423"/>
                  </a:cubicBezTo>
                  <a:cubicBezTo>
                    <a:pt x="145" y="13483"/>
                    <a:pt x="212" y="13513"/>
                    <a:pt x="278" y="13513"/>
                  </a:cubicBezTo>
                  <a:cubicBezTo>
                    <a:pt x="344" y="13513"/>
                    <a:pt x="411" y="13483"/>
                    <a:pt x="459" y="13423"/>
                  </a:cubicBezTo>
                  <a:cubicBezTo>
                    <a:pt x="1495" y="12435"/>
                    <a:pt x="2362" y="11182"/>
                    <a:pt x="2989" y="9687"/>
                  </a:cubicBezTo>
                  <a:cubicBezTo>
                    <a:pt x="3640" y="8169"/>
                    <a:pt x="3929" y="6699"/>
                    <a:pt x="4049" y="5735"/>
                  </a:cubicBezTo>
                  <a:cubicBezTo>
                    <a:pt x="4170" y="4820"/>
                    <a:pt x="4170" y="4217"/>
                    <a:pt x="4170" y="4145"/>
                  </a:cubicBezTo>
                  <a:cubicBezTo>
                    <a:pt x="4146" y="3205"/>
                    <a:pt x="4483" y="2314"/>
                    <a:pt x="5134" y="1639"/>
                  </a:cubicBezTo>
                  <a:cubicBezTo>
                    <a:pt x="5784" y="940"/>
                    <a:pt x="6676" y="554"/>
                    <a:pt x="7616" y="530"/>
                  </a:cubicBezTo>
                  <a:cubicBezTo>
                    <a:pt x="7977" y="530"/>
                    <a:pt x="8339" y="579"/>
                    <a:pt x="8676" y="675"/>
                  </a:cubicBezTo>
                  <a:cubicBezTo>
                    <a:pt x="9399" y="868"/>
                    <a:pt x="10025" y="1301"/>
                    <a:pt x="10483" y="1880"/>
                  </a:cubicBezTo>
                  <a:cubicBezTo>
                    <a:pt x="10965" y="2482"/>
                    <a:pt x="11230" y="3205"/>
                    <a:pt x="11230" y="3976"/>
                  </a:cubicBezTo>
                  <a:cubicBezTo>
                    <a:pt x="11254" y="4097"/>
                    <a:pt x="11254" y="5157"/>
                    <a:pt x="11062" y="6699"/>
                  </a:cubicBezTo>
                  <a:cubicBezTo>
                    <a:pt x="10773" y="8724"/>
                    <a:pt x="10266" y="10675"/>
                    <a:pt x="9495" y="12459"/>
                  </a:cubicBezTo>
                  <a:cubicBezTo>
                    <a:pt x="8989" y="13639"/>
                    <a:pt x="8387" y="14748"/>
                    <a:pt x="7712" y="15760"/>
                  </a:cubicBezTo>
                  <a:cubicBezTo>
                    <a:pt x="7616" y="15881"/>
                    <a:pt x="7664" y="16049"/>
                    <a:pt x="7784" y="16122"/>
                  </a:cubicBezTo>
                  <a:lnTo>
                    <a:pt x="7857" y="16170"/>
                  </a:lnTo>
                  <a:cubicBezTo>
                    <a:pt x="7873" y="16174"/>
                    <a:pt x="7890" y="16176"/>
                    <a:pt x="7908" y="16176"/>
                  </a:cubicBezTo>
                  <a:cubicBezTo>
                    <a:pt x="7993" y="16176"/>
                    <a:pt x="8086" y="16129"/>
                    <a:pt x="8146" y="16049"/>
                  </a:cubicBezTo>
                  <a:cubicBezTo>
                    <a:pt x="8845" y="15013"/>
                    <a:pt x="9471" y="13880"/>
                    <a:pt x="9977" y="12676"/>
                  </a:cubicBezTo>
                  <a:cubicBezTo>
                    <a:pt x="10773" y="10820"/>
                    <a:pt x="11303" y="8844"/>
                    <a:pt x="11568" y="6772"/>
                  </a:cubicBezTo>
                  <a:cubicBezTo>
                    <a:pt x="11785" y="5181"/>
                    <a:pt x="11761" y="4097"/>
                    <a:pt x="11761" y="3976"/>
                  </a:cubicBezTo>
                  <a:cubicBezTo>
                    <a:pt x="11736" y="3085"/>
                    <a:pt x="11447" y="2241"/>
                    <a:pt x="10893" y="1567"/>
                  </a:cubicBezTo>
                  <a:cubicBezTo>
                    <a:pt x="10363" y="892"/>
                    <a:pt x="9640" y="410"/>
                    <a:pt x="8821" y="169"/>
                  </a:cubicBezTo>
                  <a:cubicBezTo>
                    <a:pt x="8435" y="48"/>
                    <a:pt x="8025" y="0"/>
                    <a:pt x="7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329" name="Google Shape;329;p41"/>
            <p:cNvSpPr/>
            <p:nvPr/>
          </p:nvSpPr>
          <p:spPr>
            <a:xfrm>
              <a:off x="1432865" y="3528423"/>
              <a:ext cx="531975" cy="730185"/>
            </a:xfrm>
            <a:custGeom>
              <a:avLst/>
              <a:gdLst/>
              <a:ahLst/>
              <a:cxnLst/>
              <a:rect l="l" t="t" r="r" b="b"/>
              <a:pathLst>
                <a:path w="11785" h="16176" extrusionOk="0">
                  <a:moveTo>
                    <a:pt x="7592" y="0"/>
                  </a:moveTo>
                  <a:cubicBezTo>
                    <a:pt x="6507" y="48"/>
                    <a:pt x="5495" y="482"/>
                    <a:pt x="4748" y="1277"/>
                  </a:cubicBezTo>
                  <a:cubicBezTo>
                    <a:pt x="4025" y="2049"/>
                    <a:pt x="3615" y="3085"/>
                    <a:pt x="3640" y="4169"/>
                  </a:cubicBezTo>
                  <a:cubicBezTo>
                    <a:pt x="3640" y="4193"/>
                    <a:pt x="3640" y="4796"/>
                    <a:pt x="3519" y="5663"/>
                  </a:cubicBezTo>
                  <a:cubicBezTo>
                    <a:pt x="3399" y="6603"/>
                    <a:pt x="3134" y="8025"/>
                    <a:pt x="2507" y="9495"/>
                  </a:cubicBezTo>
                  <a:cubicBezTo>
                    <a:pt x="1905" y="10916"/>
                    <a:pt x="1085" y="12097"/>
                    <a:pt x="97" y="13061"/>
                  </a:cubicBezTo>
                  <a:cubicBezTo>
                    <a:pt x="1" y="13158"/>
                    <a:pt x="1" y="13326"/>
                    <a:pt x="97" y="13423"/>
                  </a:cubicBezTo>
                  <a:cubicBezTo>
                    <a:pt x="145" y="13483"/>
                    <a:pt x="212" y="13513"/>
                    <a:pt x="278" y="13513"/>
                  </a:cubicBezTo>
                  <a:cubicBezTo>
                    <a:pt x="344" y="13513"/>
                    <a:pt x="411" y="13483"/>
                    <a:pt x="459" y="13423"/>
                  </a:cubicBezTo>
                  <a:cubicBezTo>
                    <a:pt x="1495" y="12435"/>
                    <a:pt x="2362" y="11182"/>
                    <a:pt x="2989" y="9687"/>
                  </a:cubicBezTo>
                  <a:cubicBezTo>
                    <a:pt x="3640" y="8169"/>
                    <a:pt x="3929" y="6699"/>
                    <a:pt x="4049" y="5735"/>
                  </a:cubicBezTo>
                  <a:cubicBezTo>
                    <a:pt x="4170" y="4820"/>
                    <a:pt x="4170" y="4217"/>
                    <a:pt x="4170" y="4145"/>
                  </a:cubicBezTo>
                  <a:cubicBezTo>
                    <a:pt x="4146" y="3205"/>
                    <a:pt x="4483" y="2314"/>
                    <a:pt x="5134" y="1639"/>
                  </a:cubicBezTo>
                  <a:cubicBezTo>
                    <a:pt x="5784" y="940"/>
                    <a:pt x="6676" y="554"/>
                    <a:pt x="7616" y="530"/>
                  </a:cubicBezTo>
                  <a:cubicBezTo>
                    <a:pt x="7977" y="530"/>
                    <a:pt x="8339" y="579"/>
                    <a:pt x="8676" y="675"/>
                  </a:cubicBezTo>
                  <a:cubicBezTo>
                    <a:pt x="9399" y="868"/>
                    <a:pt x="10025" y="1301"/>
                    <a:pt x="10483" y="1880"/>
                  </a:cubicBezTo>
                  <a:cubicBezTo>
                    <a:pt x="10965" y="2482"/>
                    <a:pt x="11230" y="3205"/>
                    <a:pt x="11230" y="3976"/>
                  </a:cubicBezTo>
                  <a:cubicBezTo>
                    <a:pt x="11254" y="4097"/>
                    <a:pt x="11254" y="5157"/>
                    <a:pt x="11062" y="6699"/>
                  </a:cubicBezTo>
                  <a:cubicBezTo>
                    <a:pt x="10773" y="8724"/>
                    <a:pt x="10266" y="10675"/>
                    <a:pt x="9495" y="12459"/>
                  </a:cubicBezTo>
                  <a:cubicBezTo>
                    <a:pt x="8989" y="13639"/>
                    <a:pt x="8387" y="14748"/>
                    <a:pt x="7712" y="15760"/>
                  </a:cubicBezTo>
                  <a:cubicBezTo>
                    <a:pt x="7616" y="15881"/>
                    <a:pt x="7664" y="16049"/>
                    <a:pt x="7784" y="16122"/>
                  </a:cubicBezTo>
                  <a:lnTo>
                    <a:pt x="7857" y="16170"/>
                  </a:lnTo>
                  <a:cubicBezTo>
                    <a:pt x="7873" y="16174"/>
                    <a:pt x="7890" y="16176"/>
                    <a:pt x="7908" y="16176"/>
                  </a:cubicBezTo>
                  <a:cubicBezTo>
                    <a:pt x="7993" y="16176"/>
                    <a:pt x="8086" y="16129"/>
                    <a:pt x="8146" y="16049"/>
                  </a:cubicBezTo>
                  <a:cubicBezTo>
                    <a:pt x="8845" y="15013"/>
                    <a:pt x="9471" y="13880"/>
                    <a:pt x="9977" y="12676"/>
                  </a:cubicBezTo>
                  <a:cubicBezTo>
                    <a:pt x="10773" y="10820"/>
                    <a:pt x="11303" y="8844"/>
                    <a:pt x="11568" y="6772"/>
                  </a:cubicBezTo>
                  <a:cubicBezTo>
                    <a:pt x="11785" y="5181"/>
                    <a:pt x="11761" y="4097"/>
                    <a:pt x="11761" y="3976"/>
                  </a:cubicBezTo>
                  <a:cubicBezTo>
                    <a:pt x="11736" y="3085"/>
                    <a:pt x="11447" y="2241"/>
                    <a:pt x="10893" y="1567"/>
                  </a:cubicBezTo>
                  <a:cubicBezTo>
                    <a:pt x="10363" y="892"/>
                    <a:pt x="9640" y="410"/>
                    <a:pt x="8821" y="169"/>
                  </a:cubicBezTo>
                  <a:cubicBezTo>
                    <a:pt x="8435" y="48"/>
                    <a:pt x="8025" y="0"/>
                    <a:pt x="7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330" name="Google Shape;330;p41"/>
            <p:cNvSpPr/>
            <p:nvPr/>
          </p:nvSpPr>
          <p:spPr>
            <a:xfrm>
              <a:off x="1679822" y="3830631"/>
              <a:ext cx="188189" cy="416146"/>
            </a:xfrm>
            <a:custGeom>
              <a:avLst/>
              <a:gdLst/>
              <a:ahLst/>
              <a:cxnLst/>
              <a:rect l="l" t="t" r="r" b="b"/>
              <a:pathLst>
                <a:path w="4169" h="9219" extrusionOk="0">
                  <a:moveTo>
                    <a:pt x="3884" y="1"/>
                  </a:moveTo>
                  <a:cubicBezTo>
                    <a:pt x="3760" y="1"/>
                    <a:pt x="3660" y="92"/>
                    <a:pt x="3639" y="221"/>
                  </a:cubicBezTo>
                  <a:cubicBezTo>
                    <a:pt x="3374" y="1908"/>
                    <a:pt x="2916" y="3523"/>
                    <a:pt x="2265" y="5017"/>
                  </a:cubicBezTo>
                  <a:cubicBezTo>
                    <a:pt x="1687" y="6390"/>
                    <a:pt x="964" y="7667"/>
                    <a:pt x="72" y="8800"/>
                  </a:cubicBezTo>
                  <a:cubicBezTo>
                    <a:pt x="0" y="8896"/>
                    <a:pt x="0" y="9065"/>
                    <a:pt x="121" y="9161"/>
                  </a:cubicBezTo>
                  <a:lnTo>
                    <a:pt x="217" y="9210"/>
                  </a:lnTo>
                  <a:cubicBezTo>
                    <a:pt x="240" y="9215"/>
                    <a:pt x="264" y="9218"/>
                    <a:pt x="288" y="9218"/>
                  </a:cubicBezTo>
                  <a:cubicBezTo>
                    <a:pt x="367" y="9218"/>
                    <a:pt x="451" y="9187"/>
                    <a:pt x="506" y="9113"/>
                  </a:cubicBezTo>
                  <a:cubicBezTo>
                    <a:pt x="1398" y="7957"/>
                    <a:pt x="2169" y="6655"/>
                    <a:pt x="2771" y="5234"/>
                  </a:cubicBezTo>
                  <a:cubicBezTo>
                    <a:pt x="3422" y="3691"/>
                    <a:pt x="3880" y="2029"/>
                    <a:pt x="4145" y="318"/>
                  </a:cubicBezTo>
                  <a:cubicBezTo>
                    <a:pt x="4169" y="173"/>
                    <a:pt x="4073" y="28"/>
                    <a:pt x="3928" y="4"/>
                  </a:cubicBezTo>
                  <a:cubicBezTo>
                    <a:pt x="3913" y="2"/>
                    <a:pt x="3898" y="1"/>
                    <a:pt x="38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331" name="Google Shape;331;p41"/>
            <p:cNvSpPr/>
            <p:nvPr/>
          </p:nvSpPr>
          <p:spPr>
            <a:xfrm>
              <a:off x="1634096" y="3614323"/>
              <a:ext cx="223037" cy="361887"/>
            </a:xfrm>
            <a:custGeom>
              <a:avLst/>
              <a:gdLst/>
              <a:ahLst/>
              <a:cxnLst/>
              <a:rect l="l" t="t" r="r" b="b"/>
              <a:pathLst>
                <a:path w="4941" h="8017" extrusionOk="0">
                  <a:moveTo>
                    <a:pt x="3182" y="1"/>
                  </a:moveTo>
                  <a:cubicBezTo>
                    <a:pt x="2603" y="25"/>
                    <a:pt x="2073" y="266"/>
                    <a:pt x="1688" y="676"/>
                  </a:cubicBezTo>
                  <a:cubicBezTo>
                    <a:pt x="1278" y="1109"/>
                    <a:pt x="1061" y="1640"/>
                    <a:pt x="1085" y="2218"/>
                  </a:cubicBezTo>
                  <a:cubicBezTo>
                    <a:pt x="1085" y="2242"/>
                    <a:pt x="1085" y="2941"/>
                    <a:pt x="941" y="4025"/>
                  </a:cubicBezTo>
                  <a:cubicBezTo>
                    <a:pt x="844" y="4893"/>
                    <a:pt x="579" y="6218"/>
                    <a:pt x="49" y="7664"/>
                  </a:cubicBezTo>
                  <a:cubicBezTo>
                    <a:pt x="1" y="7809"/>
                    <a:pt x="73" y="7953"/>
                    <a:pt x="218" y="8001"/>
                  </a:cubicBezTo>
                  <a:cubicBezTo>
                    <a:pt x="249" y="8012"/>
                    <a:pt x="280" y="8016"/>
                    <a:pt x="310" y="8016"/>
                  </a:cubicBezTo>
                  <a:cubicBezTo>
                    <a:pt x="420" y="8016"/>
                    <a:pt x="517" y="7952"/>
                    <a:pt x="555" y="7857"/>
                  </a:cubicBezTo>
                  <a:cubicBezTo>
                    <a:pt x="1109" y="6363"/>
                    <a:pt x="1350" y="4989"/>
                    <a:pt x="1471" y="4098"/>
                  </a:cubicBezTo>
                  <a:cubicBezTo>
                    <a:pt x="1615" y="2941"/>
                    <a:pt x="1615" y="2218"/>
                    <a:pt x="1615" y="2218"/>
                  </a:cubicBezTo>
                  <a:cubicBezTo>
                    <a:pt x="1591" y="1784"/>
                    <a:pt x="1760" y="1350"/>
                    <a:pt x="2049" y="1037"/>
                  </a:cubicBezTo>
                  <a:cubicBezTo>
                    <a:pt x="2362" y="724"/>
                    <a:pt x="2772" y="555"/>
                    <a:pt x="3206" y="531"/>
                  </a:cubicBezTo>
                  <a:cubicBezTo>
                    <a:pt x="3688" y="531"/>
                    <a:pt x="4146" y="724"/>
                    <a:pt x="4459" y="1061"/>
                  </a:cubicBezTo>
                  <a:cubicBezTo>
                    <a:pt x="4510" y="1125"/>
                    <a:pt x="4581" y="1155"/>
                    <a:pt x="4651" y="1155"/>
                  </a:cubicBezTo>
                  <a:cubicBezTo>
                    <a:pt x="4713" y="1155"/>
                    <a:pt x="4775" y="1131"/>
                    <a:pt x="4820" y="1085"/>
                  </a:cubicBezTo>
                  <a:cubicBezTo>
                    <a:pt x="4941" y="989"/>
                    <a:pt x="4941" y="820"/>
                    <a:pt x="4845" y="700"/>
                  </a:cubicBezTo>
                  <a:cubicBezTo>
                    <a:pt x="4411" y="242"/>
                    <a:pt x="3808" y="1"/>
                    <a:pt x="3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332" name="Google Shape;332;p41"/>
            <p:cNvSpPr/>
            <p:nvPr/>
          </p:nvSpPr>
          <p:spPr>
            <a:xfrm>
              <a:off x="1506848" y="4060661"/>
              <a:ext cx="103371" cy="124135"/>
            </a:xfrm>
            <a:custGeom>
              <a:avLst/>
              <a:gdLst/>
              <a:ahLst/>
              <a:cxnLst/>
              <a:rect l="l" t="t" r="r" b="b"/>
              <a:pathLst>
                <a:path w="2290" h="2750" extrusionOk="0">
                  <a:moveTo>
                    <a:pt x="1973" y="0"/>
                  </a:moveTo>
                  <a:cubicBezTo>
                    <a:pt x="1888" y="0"/>
                    <a:pt x="1805" y="38"/>
                    <a:pt x="1760" y="113"/>
                  </a:cubicBezTo>
                  <a:cubicBezTo>
                    <a:pt x="1278" y="933"/>
                    <a:pt x="723" y="1656"/>
                    <a:pt x="97" y="2306"/>
                  </a:cubicBezTo>
                  <a:cubicBezTo>
                    <a:pt x="0" y="2403"/>
                    <a:pt x="0" y="2571"/>
                    <a:pt x="97" y="2668"/>
                  </a:cubicBezTo>
                  <a:cubicBezTo>
                    <a:pt x="145" y="2716"/>
                    <a:pt x="169" y="2740"/>
                    <a:pt x="217" y="2740"/>
                  </a:cubicBezTo>
                  <a:cubicBezTo>
                    <a:pt x="241" y="2746"/>
                    <a:pt x="266" y="2749"/>
                    <a:pt x="289" y="2749"/>
                  </a:cubicBezTo>
                  <a:cubicBezTo>
                    <a:pt x="360" y="2749"/>
                    <a:pt x="428" y="2722"/>
                    <a:pt x="482" y="2668"/>
                  </a:cubicBezTo>
                  <a:cubicBezTo>
                    <a:pt x="1133" y="1993"/>
                    <a:pt x="1711" y="1222"/>
                    <a:pt x="2217" y="403"/>
                  </a:cubicBezTo>
                  <a:cubicBezTo>
                    <a:pt x="2290" y="258"/>
                    <a:pt x="2242" y="113"/>
                    <a:pt x="2121" y="41"/>
                  </a:cubicBezTo>
                  <a:cubicBezTo>
                    <a:pt x="2076" y="14"/>
                    <a:pt x="2024" y="0"/>
                    <a:pt x="19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333" name="Google Shape;333;p41"/>
            <p:cNvSpPr/>
            <p:nvPr/>
          </p:nvSpPr>
          <p:spPr>
            <a:xfrm>
              <a:off x="1589498" y="3700269"/>
              <a:ext cx="204574" cy="521502"/>
            </a:xfrm>
            <a:custGeom>
              <a:avLst/>
              <a:gdLst/>
              <a:ahLst/>
              <a:cxnLst/>
              <a:rect l="l" t="t" r="r" b="b"/>
              <a:pathLst>
                <a:path w="4532" h="11553" extrusionOk="0">
                  <a:moveTo>
                    <a:pt x="4218" y="1"/>
                  </a:moveTo>
                  <a:cubicBezTo>
                    <a:pt x="4122" y="1"/>
                    <a:pt x="4001" y="97"/>
                    <a:pt x="3977" y="193"/>
                  </a:cubicBezTo>
                  <a:lnTo>
                    <a:pt x="3977" y="266"/>
                  </a:lnTo>
                  <a:cubicBezTo>
                    <a:pt x="3977" y="290"/>
                    <a:pt x="4001" y="1856"/>
                    <a:pt x="3543" y="3977"/>
                  </a:cubicBezTo>
                  <a:cubicBezTo>
                    <a:pt x="3471" y="4314"/>
                    <a:pt x="3375" y="4676"/>
                    <a:pt x="3254" y="5085"/>
                  </a:cubicBezTo>
                  <a:cubicBezTo>
                    <a:pt x="2748" y="6893"/>
                    <a:pt x="1808" y="9158"/>
                    <a:pt x="97" y="11110"/>
                  </a:cubicBezTo>
                  <a:cubicBezTo>
                    <a:pt x="73" y="11134"/>
                    <a:pt x="49" y="11182"/>
                    <a:pt x="25" y="11206"/>
                  </a:cubicBezTo>
                  <a:cubicBezTo>
                    <a:pt x="1" y="11302"/>
                    <a:pt x="25" y="11423"/>
                    <a:pt x="121" y="11495"/>
                  </a:cubicBezTo>
                  <a:lnTo>
                    <a:pt x="218" y="11543"/>
                  </a:lnTo>
                  <a:cubicBezTo>
                    <a:pt x="241" y="11549"/>
                    <a:pt x="263" y="11552"/>
                    <a:pt x="286" y="11552"/>
                  </a:cubicBezTo>
                  <a:cubicBezTo>
                    <a:pt x="358" y="11552"/>
                    <a:pt x="428" y="11521"/>
                    <a:pt x="483" y="11447"/>
                  </a:cubicBezTo>
                  <a:cubicBezTo>
                    <a:pt x="1447" y="10363"/>
                    <a:pt x="2242" y="9085"/>
                    <a:pt x="2869" y="7688"/>
                  </a:cubicBezTo>
                  <a:cubicBezTo>
                    <a:pt x="3230" y="6917"/>
                    <a:pt x="3519" y="6097"/>
                    <a:pt x="3760" y="5254"/>
                  </a:cubicBezTo>
                  <a:cubicBezTo>
                    <a:pt x="3881" y="4868"/>
                    <a:pt x="3977" y="4459"/>
                    <a:pt x="4049" y="4073"/>
                  </a:cubicBezTo>
                  <a:cubicBezTo>
                    <a:pt x="4531" y="1904"/>
                    <a:pt x="4507" y="314"/>
                    <a:pt x="4507" y="266"/>
                  </a:cubicBezTo>
                  <a:cubicBezTo>
                    <a:pt x="4507" y="121"/>
                    <a:pt x="4363" y="1"/>
                    <a:pt x="42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334" name="Google Shape;334;p41"/>
            <p:cNvSpPr/>
            <p:nvPr/>
          </p:nvSpPr>
          <p:spPr>
            <a:xfrm>
              <a:off x="2262842" y="3088946"/>
              <a:ext cx="1128049" cy="437361"/>
            </a:xfrm>
            <a:custGeom>
              <a:avLst/>
              <a:gdLst/>
              <a:ahLst/>
              <a:cxnLst/>
              <a:rect l="l" t="t" r="r" b="b"/>
              <a:pathLst>
                <a:path w="24990" h="9689" extrusionOk="0">
                  <a:moveTo>
                    <a:pt x="12121" y="1"/>
                  </a:moveTo>
                  <a:lnTo>
                    <a:pt x="97" y="9423"/>
                  </a:lnTo>
                  <a:cubicBezTo>
                    <a:pt x="24" y="9471"/>
                    <a:pt x="0" y="9568"/>
                    <a:pt x="73" y="9616"/>
                  </a:cubicBezTo>
                  <a:cubicBezTo>
                    <a:pt x="97" y="9664"/>
                    <a:pt x="145" y="9688"/>
                    <a:pt x="169" y="9688"/>
                  </a:cubicBezTo>
                  <a:lnTo>
                    <a:pt x="265" y="9640"/>
                  </a:lnTo>
                  <a:lnTo>
                    <a:pt x="12218" y="290"/>
                  </a:lnTo>
                  <a:lnTo>
                    <a:pt x="24845" y="290"/>
                  </a:lnTo>
                  <a:cubicBezTo>
                    <a:pt x="24941" y="290"/>
                    <a:pt x="24990" y="242"/>
                    <a:pt x="24990" y="145"/>
                  </a:cubicBezTo>
                  <a:cubicBezTo>
                    <a:pt x="24990" y="73"/>
                    <a:pt x="24941" y="1"/>
                    <a:pt x="24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335" name="Google Shape;335;p41"/>
            <p:cNvSpPr/>
            <p:nvPr/>
          </p:nvSpPr>
          <p:spPr>
            <a:xfrm>
              <a:off x="605099" y="3259753"/>
              <a:ext cx="785436" cy="332862"/>
            </a:xfrm>
            <a:custGeom>
              <a:avLst/>
              <a:gdLst/>
              <a:ahLst/>
              <a:cxnLst/>
              <a:rect l="l" t="t" r="r" b="b"/>
              <a:pathLst>
                <a:path w="17400" h="7374" extrusionOk="0">
                  <a:moveTo>
                    <a:pt x="145" y="0"/>
                  </a:moveTo>
                  <a:cubicBezTo>
                    <a:pt x="49" y="0"/>
                    <a:pt x="1" y="48"/>
                    <a:pt x="1" y="145"/>
                  </a:cubicBezTo>
                  <a:cubicBezTo>
                    <a:pt x="1" y="217"/>
                    <a:pt x="49" y="289"/>
                    <a:pt x="145" y="289"/>
                  </a:cubicBezTo>
                  <a:lnTo>
                    <a:pt x="10073" y="289"/>
                  </a:lnTo>
                  <a:lnTo>
                    <a:pt x="17134" y="7326"/>
                  </a:lnTo>
                  <a:cubicBezTo>
                    <a:pt x="17158" y="7350"/>
                    <a:pt x="17206" y="7374"/>
                    <a:pt x="17230" y="7374"/>
                  </a:cubicBezTo>
                  <a:cubicBezTo>
                    <a:pt x="17279" y="7374"/>
                    <a:pt x="17303" y="7350"/>
                    <a:pt x="17327" y="7326"/>
                  </a:cubicBezTo>
                  <a:cubicBezTo>
                    <a:pt x="17399" y="7278"/>
                    <a:pt x="17399" y="7181"/>
                    <a:pt x="17327" y="7133"/>
                  </a:cubicBezTo>
                  <a:lnTo>
                    <a:pt x="102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336" name="Google Shape;336;p41"/>
            <p:cNvSpPr/>
            <p:nvPr/>
          </p:nvSpPr>
          <p:spPr>
            <a:xfrm>
              <a:off x="1924523" y="3824808"/>
              <a:ext cx="1054109" cy="441153"/>
            </a:xfrm>
            <a:custGeom>
              <a:avLst/>
              <a:gdLst/>
              <a:ahLst/>
              <a:cxnLst/>
              <a:rect l="l" t="t" r="r" b="b"/>
              <a:pathLst>
                <a:path w="23352" h="9773" extrusionOk="0">
                  <a:moveTo>
                    <a:pt x="167" y="1"/>
                  </a:moveTo>
                  <a:cubicBezTo>
                    <a:pt x="128" y="1"/>
                    <a:pt x="85" y="13"/>
                    <a:pt x="49" y="37"/>
                  </a:cubicBezTo>
                  <a:cubicBezTo>
                    <a:pt x="1" y="85"/>
                    <a:pt x="1" y="182"/>
                    <a:pt x="49" y="254"/>
                  </a:cubicBezTo>
                  <a:lnTo>
                    <a:pt x="9592" y="9772"/>
                  </a:lnTo>
                  <a:lnTo>
                    <a:pt x="23207" y="9772"/>
                  </a:lnTo>
                  <a:cubicBezTo>
                    <a:pt x="23279" y="9772"/>
                    <a:pt x="23352" y="9700"/>
                    <a:pt x="23352" y="9628"/>
                  </a:cubicBezTo>
                  <a:cubicBezTo>
                    <a:pt x="23352" y="9531"/>
                    <a:pt x="23279" y="9483"/>
                    <a:pt x="23207" y="9483"/>
                  </a:cubicBezTo>
                  <a:lnTo>
                    <a:pt x="9712" y="9483"/>
                  </a:lnTo>
                  <a:lnTo>
                    <a:pt x="266" y="37"/>
                  </a:lnTo>
                  <a:cubicBezTo>
                    <a:pt x="242" y="13"/>
                    <a:pt x="206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337" name="Google Shape;337;p41"/>
            <p:cNvSpPr/>
            <p:nvPr/>
          </p:nvSpPr>
          <p:spPr>
            <a:xfrm>
              <a:off x="955335" y="2930146"/>
              <a:ext cx="984503" cy="490627"/>
            </a:xfrm>
            <a:custGeom>
              <a:avLst/>
              <a:gdLst/>
              <a:ahLst/>
              <a:cxnLst/>
              <a:rect l="l" t="t" r="r" b="b"/>
              <a:pathLst>
                <a:path w="21810" h="10869" extrusionOk="0">
                  <a:moveTo>
                    <a:pt x="146" y="1"/>
                  </a:moveTo>
                  <a:cubicBezTo>
                    <a:pt x="73" y="1"/>
                    <a:pt x="1" y="73"/>
                    <a:pt x="1" y="145"/>
                  </a:cubicBezTo>
                  <a:cubicBezTo>
                    <a:pt x="1" y="241"/>
                    <a:pt x="73" y="290"/>
                    <a:pt x="146" y="290"/>
                  </a:cubicBezTo>
                  <a:lnTo>
                    <a:pt x="10990" y="290"/>
                  </a:lnTo>
                  <a:lnTo>
                    <a:pt x="21520" y="10820"/>
                  </a:lnTo>
                  <a:cubicBezTo>
                    <a:pt x="21568" y="10869"/>
                    <a:pt x="21592" y="10869"/>
                    <a:pt x="21641" y="10869"/>
                  </a:cubicBezTo>
                  <a:cubicBezTo>
                    <a:pt x="21665" y="10869"/>
                    <a:pt x="21713" y="10869"/>
                    <a:pt x="21737" y="10820"/>
                  </a:cubicBezTo>
                  <a:cubicBezTo>
                    <a:pt x="21809" y="10772"/>
                    <a:pt x="21809" y="10676"/>
                    <a:pt x="21737" y="10628"/>
                  </a:cubicBezTo>
                  <a:lnTo>
                    <a:pt x="111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338" name="Google Shape;338;p41"/>
            <p:cNvSpPr/>
            <p:nvPr/>
          </p:nvSpPr>
          <p:spPr>
            <a:xfrm>
              <a:off x="501775" y="4011911"/>
              <a:ext cx="917019" cy="433525"/>
            </a:xfrm>
            <a:custGeom>
              <a:avLst/>
              <a:gdLst/>
              <a:ahLst/>
              <a:cxnLst/>
              <a:rect l="l" t="t" r="r" b="b"/>
              <a:pathLst>
                <a:path w="20315" h="9604" extrusionOk="0">
                  <a:moveTo>
                    <a:pt x="20149" y="1"/>
                  </a:moveTo>
                  <a:cubicBezTo>
                    <a:pt x="20110" y="1"/>
                    <a:pt x="20074" y="13"/>
                    <a:pt x="20050" y="37"/>
                  </a:cubicBezTo>
                  <a:lnTo>
                    <a:pt x="10796" y="9290"/>
                  </a:lnTo>
                  <a:lnTo>
                    <a:pt x="145" y="9290"/>
                  </a:lnTo>
                  <a:cubicBezTo>
                    <a:pt x="73" y="9290"/>
                    <a:pt x="0" y="9363"/>
                    <a:pt x="0" y="9459"/>
                  </a:cubicBezTo>
                  <a:cubicBezTo>
                    <a:pt x="0" y="9531"/>
                    <a:pt x="73" y="9604"/>
                    <a:pt x="145" y="9604"/>
                  </a:cubicBezTo>
                  <a:lnTo>
                    <a:pt x="10916" y="9604"/>
                  </a:lnTo>
                  <a:lnTo>
                    <a:pt x="20266" y="254"/>
                  </a:lnTo>
                  <a:cubicBezTo>
                    <a:pt x="20315" y="181"/>
                    <a:pt x="20315" y="109"/>
                    <a:pt x="20266" y="37"/>
                  </a:cubicBezTo>
                  <a:cubicBezTo>
                    <a:pt x="20230" y="13"/>
                    <a:pt x="20188" y="1"/>
                    <a:pt x="20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</p:grpSp>
      <p:grpSp>
        <p:nvGrpSpPr>
          <p:cNvPr id="339" name="Google Shape;339;p41"/>
          <p:cNvGrpSpPr/>
          <p:nvPr/>
        </p:nvGrpSpPr>
        <p:grpSpPr>
          <a:xfrm>
            <a:off x="16051847" y="565747"/>
            <a:ext cx="1566398" cy="1280338"/>
            <a:chOff x="7884425" y="705450"/>
            <a:chExt cx="590425" cy="482600"/>
          </a:xfrm>
        </p:grpSpPr>
        <p:sp>
          <p:nvSpPr>
            <p:cNvPr id="340" name="Google Shape;340;p41"/>
            <p:cNvSpPr/>
            <p:nvPr/>
          </p:nvSpPr>
          <p:spPr>
            <a:xfrm>
              <a:off x="7884425" y="734375"/>
              <a:ext cx="468725" cy="453675"/>
            </a:xfrm>
            <a:custGeom>
              <a:avLst/>
              <a:gdLst/>
              <a:ahLst/>
              <a:cxnLst/>
              <a:rect l="l" t="t" r="r" b="b"/>
              <a:pathLst>
                <a:path w="18749" h="18147" extrusionOk="0">
                  <a:moveTo>
                    <a:pt x="194" y="1"/>
                  </a:moveTo>
                  <a:cubicBezTo>
                    <a:pt x="145" y="1"/>
                    <a:pt x="97" y="25"/>
                    <a:pt x="49" y="49"/>
                  </a:cubicBezTo>
                  <a:cubicBezTo>
                    <a:pt x="25" y="97"/>
                    <a:pt x="1" y="145"/>
                    <a:pt x="1" y="193"/>
                  </a:cubicBezTo>
                  <a:lnTo>
                    <a:pt x="748" y="16532"/>
                  </a:lnTo>
                  <a:cubicBezTo>
                    <a:pt x="748" y="16628"/>
                    <a:pt x="820" y="16700"/>
                    <a:pt x="917" y="16700"/>
                  </a:cubicBezTo>
                  <a:lnTo>
                    <a:pt x="17954" y="18146"/>
                  </a:lnTo>
                  <a:cubicBezTo>
                    <a:pt x="18002" y="18146"/>
                    <a:pt x="18050" y="18146"/>
                    <a:pt x="18074" y="18122"/>
                  </a:cubicBezTo>
                  <a:cubicBezTo>
                    <a:pt x="18122" y="18074"/>
                    <a:pt x="18146" y="18026"/>
                    <a:pt x="18146" y="17977"/>
                  </a:cubicBezTo>
                  <a:lnTo>
                    <a:pt x="18749" y="9929"/>
                  </a:lnTo>
                  <a:cubicBezTo>
                    <a:pt x="18749" y="9832"/>
                    <a:pt x="18676" y="9736"/>
                    <a:pt x="18580" y="9736"/>
                  </a:cubicBezTo>
                  <a:cubicBezTo>
                    <a:pt x="18570" y="9733"/>
                    <a:pt x="18560" y="9732"/>
                    <a:pt x="18550" y="9732"/>
                  </a:cubicBezTo>
                  <a:cubicBezTo>
                    <a:pt x="18464" y="9732"/>
                    <a:pt x="18387" y="9818"/>
                    <a:pt x="18387" y="9905"/>
                  </a:cubicBezTo>
                  <a:lnTo>
                    <a:pt x="17785" y="17761"/>
                  </a:lnTo>
                  <a:lnTo>
                    <a:pt x="1109" y="16363"/>
                  </a:lnTo>
                  <a:lnTo>
                    <a:pt x="362" y="410"/>
                  </a:lnTo>
                  <a:lnTo>
                    <a:pt x="16122" y="2772"/>
                  </a:lnTo>
                  <a:cubicBezTo>
                    <a:pt x="16219" y="2772"/>
                    <a:pt x="16315" y="2700"/>
                    <a:pt x="16339" y="2603"/>
                  </a:cubicBezTo>
                  <a:cubicBezTo>
                    <a:pt x="16339" y="2507"/>
                    <a:pt x="16267" y="2410"/>
                    <a:pt x="16170" y="2386"/>
                  </a:cubicBez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341" name="Google Shape;341;p41"/>
            <p:cNvSpPr/>
            <p:nvPr/>
          </p:nvSpPr>
          <p:spPr>
            <a:xfrm>
              <a:off x="7962150" y="705450"/>
              <a:ext cx="512700" cy="411500"/>
            </a:xfrm>
            <a:custGeom>
              <a:avLst/>
              <a:gdLst/>
              <a:ahLst/>
              <a:cxnLst/>
              <a:rect l="l" t="t" r="r" b="b"/>
              <a:pathLst>
                <a:path w="20508" h="16460" extrusionOk="0">
                  <a:moveTo>
                    <a:pt x="362" y="8869"/>
                  </a:moveTo>
                  <a:lnTo>
                    <a:pt x="7495" y="16002"/>
                  </a:lnTo>
                  <a:lnTo>
                    <a:pt x="20122" y="3375"/>
                  </a:lnTo>
                  <a:lnTo>
                    <a:pt x="20122" y="652"/>
                  </a:lnTo>
                  <a:lnTo>
                    <a:pt x="7615" y="13158"/>
                  </a:lnTo>
                  <a:cubicBezTo>
                    <a:pt x="7567" y="13206"/>
                    <a:pt x="7422" y="13206"/>
                    <a:pt x="7374" y="13158"/>
                  </a:cubicBezTo>
                  <a:lnTo>
                    <a:pt x="362" y="6146"/>
                  </a:lnTo>
                  <a:close/>
                  <a:moveTo>
                    <a:pt x="7495" y="16460"/>
                  </a:moveTo>
                  <a:cubicBezTo>
                    <a:pt x="7447" y="16460"/>
                    <a:pt x="7398" y="16435"/>
                    <a:pt x="7374" y="16387"/>
                  </a:cubicBezTo>
                  <a:lnTo>
                    <a:pt x="49" y="9086"/>
                  </a:lnTo>
                  <a:cubicBezTo>
                    <a:pt x="25" y="9038"/>
                    <a:pt x="0" y="8989"/>
                    <a:pt x="0" y="8941"/>
                  </a:cubicBezTo>
                  <a:lnTo>
                    <a:pt x="0" y="5712"/>
                  </a:lnTo>
                  <a:cubicBezTo>
                    <a:pt x="0" y="5616"/>
                    <a:pt x="49" y="5567"/>
                    <a:pt x="97" y="5519"/>
                  </a:cubicBezTo>
                  <a:cubicBezTo>
                    <a:pt x="169" y="5495"/>
                    <a:pt x="265" y="5519"/>
                    <a:pt x="314" y="5567"/>
                  </a:cubicBezTo>
                  <a:lnTo>
                    <a:pt x="7495" y="12749"/>
                  </a:lnTo>
                  <a:lnTo>
                    <a:pt x="20194" y="73"/>
                  </a:lnTo>
                  <a:cubicBezTo>
                    <a:pt x="20242" y="25"/>
                    <a:pt x="20315" y="1"/>
                    <a:pt x="20387" y="25"/>
                  </a:cubicBezTo>
                  <a:cubicBezTo>
                    <a:pt x="20459" y="49"/>
                    <a:pt x="20508" y="121"/>
                    <a:pt x="20508" y="194"/>
                  </a:cubicBezTo>
                  <a:lnTo>
                    <a:pt x="20508" y="3447"/>
                  </a:lnTo>
                  <a:cubicBezTo>
                    <a:pt x="20508" y="3495"/>
                    <a:pt x="20483" y="3543"/>
                    <a:pt x="20435" y="3567"/>
                  </a:cubicBezTo>
                  <a:lnTo>
                    <a:pt x="7615" y="16387"/>
                  </a:lnTo>
                  <a:cubicBezTo>
                    <a:pt x="7591" y="16435"/>
                    <a:pt x="7543" y="16460"/>
                    <a:pt x="7495" y="1646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</p:grpSp>
      <p:grpSp>
        <p:nvGrpSpPr>
          <p:cNvPr id="34" name="Google Shape;8364;p75">
            <a:extLst>
              <a:ext uri="{FF2B5EF4-FFF2-40B4-BE49-F238E27FC236}">
                <a16:creationId xmlns:a16="http://schemas.microsoft.com/office/drawing/2014/main" id="{1FDA2547-2A90-4C85-A55E-75851A721841}"/>
              </a:ext>
            </a:extLst>
          </p:cNvPr>
          <p:cNvGrpSpPr/>
          <p:nvPr/>
        </p:nvGrpSpPr>
        <p:grpSpPr>
          <a:xfrm>
            <a:off x="2803845" y="1934556"/>
            <a:ext cx="3383910" cy="2470088"/>
            <a:chOff x="6599718" y="2068734"/>
            <a:chExt cx="940737" cy="721067"/>
          </a:xfrm>
        </p:grpSpPr>
        <p:sp>
          <p:nvSpPr>
            <p:cNvPr id="35" name="Google Shape;8365;p75">
              <a:extLst>
                <a:ext uri="{FF2B5EF4-FFF2-40B4-BE49-F238E27FC236}">
                  <a16:creationId xmlns:a16="http://schemas.microsoft.com/office/drawing/2014/main" id="{A7BF7794-12B3-4E48-9680-53EDA90E90BE}"/>
                </a:ext>
              </a:extLst>
            </p:cNvPr>
            <p:cNvSpPr/>
            <p:nvPr/>
          </p:nvSpPr>
          <p:spPr>
            <a:xfrm>
              <a:off x="7138953" y="2569473"/>
              <a:ext cx="366935" cy="115933"/>
            </a:xfrm>
            <a:custGeom>
              <a:avLst/>
              <a:gdLst/>
              <a:ahLst/>
              <a:cxnLst/>
              <a:rect l="l" t="t" r="r" b="b"/>
              <a:pathLst>
                <a:path w="105517" h="33338" fill="none" extrusionOk="0">
                  <a:moveTo>
                    <a:pt x="8231" y="0"/>
                  </a:moveTo>
                  <a:cubicBezTo>
                    <a:pt x="6610" y="2526"/>
                    <a:pt x="5253" y="5215"/>
                    <a:pt x="4198" y="8042"/>
                  </a:cubicBezTo>
                  <a:cubicBezTo>
                    <a:pt x="3205" y="10656"/>
                    <a:pt x="2803" y="13182"/>
                    <a:pt x="2803" y="14991"/>
                  </a:cubicBezTo>
                  <a:cubicBezTo>
                    <a:pt x="2790" y="18636"/>
                    <a:pt x="2840" y="21274"/>
                    <a:pt x="1" y="23008"/>
                  </a:cubicBezTo>
                  <a:cubicBezTo>
                    <a:pt x="164" y="23549"/>
                    <a:pt x="239" y="24114"/>
                    <a:pt x="227" y="24667"/>
                  </a:cubicBezTo>
                  <a:lnTo>
                    <a:pt x="227" y="33338"/>
                  </a:lnTo>
                  <a:lnTo>
                    <a:pt x="105517" y="33338"/>
                  </a:lnTo>
                  <a:lnTo>
                    <a:pt x="10551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374F66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36" name="Google Shape;8366;p75">
              <a:extLst>
                <a:ext uri="{FF2B5EF4-FFF2-40B4-BE49-F238E27FC236}">
                  <a16:creationId xmlns:a16="http://schemas.microsoft.com/office/drawing/2014/main" id="{BA816A01-8498-43B3-8F25-7CBF6CC2423C}"/>
                </a:ext>
              </a:extLst>
            </p:cNvPr>
            <p:cNvSpPr/>
            <p:nvPr/>
          </p:nvSpPr>
          <p:spPr>
            <a:xfrm>
              <a:off x="6650497" y="2579172"/>
              <a:ext cx="346397" cy="118079"/>
            </a:xfrm>
            <a:custGeom>
              <a:avLst/>
              <a:gdLst/>
              <a:ahLst/>
              <a:cxnLst/>
              <a:rect l="l" t="t" r="r" b="b"/>
              <a:pathLst>
                <a:path w="99611" h="33955" fill="none" extrusionOk="0">
                  <a:moveTo>
                    <a:pt x="99372" y="21891"/>
                  </a:moveTo>
                  <a:cubicBezTo>
                    <a:pt x="99359" y="21325"/>
                    <a:pt x="99435" y="20760"/>
                    <a:pt x="99611" y="20219"/>
                  </a:cubicBezTo>
                  <a:cubicBezTo>
                    <a:pt x="96758" y="18485"/>
                    <a:pt x="96808" y="15847"/>
                    <a:pt x="96796" y="12215"/>
                  </a:cubicBezTo>
                  <a:cubicBezTo>
                    <a:pt x="96796" y="10405"/>
                    <a:pt x="96394" y="7880"/>
                    <a:pt x="95414" y="5253"/>
                  </a:cubicBezTo>
                  <a:cubicBezTo>
                    <a:pt x="94735" y="3444"/>
                    <a:pt x="93931" y="1697"/>
                    <a:pt x="93014" y="1"/>
                  </a:cubicBezTo>
                  <a:lnTo>
                    <a:pt x="0" y="1"/>
                  </a:lnTo>
                  <a:lnTo>
                    <a:pt x="0" y="33954"/>
                  </a:lnTo>
                  <a:lnTo>
                    <a:pt x="99372" y="33954"/>
                  </a:lnTo>
                  <a:close/>
                </a:path>
              </a:pathLst>
            </a:custGeom>
            <a:noFill/>
            <a:ln w="9525" cap="flat" cmpd="sng">
              <a:solidFill>
                <a:srgbClr val="DBE3E8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37" name="Google Shape;8367;p75">
              <a:extLst>
                <a:ext uri="{FF2B5EF4-FFF2-40B4-BE49-F238E27FC236}">
                  <a16:creationId xmlns:a16="http://schemas.microsoft.com/office/drawing/2014/main" id="{2F197FFB-241F-4C9C-8C36-C0360E0DA282}"/>
                </a:ext>
              </a:extLst>
            </p:cNvPr>
            <p:cNvSpPr/>
            <p:nvPr/>
          </p:nvSpPr>
          <p:spPr>
            <a:xfrm>
              <a:off x="7236268" y="2370428"/>
              <a:ext cx="304187" cy="115978"/>
            </a:xfrm>
            <a:custGeom>
              <a:avLst/>
              <a:gdLst/>
              <a:ahLst/>
              <a:cxnLst/>
              <a:rect l="l" t="t" r="r" b="b"/>
              <a:pathLst>
                <a:path w="87473" h="33351" fill="none" extrusionOk="0">
                  <a:moveTo>
                    <a:pt x="15181" y="0"/>
                  </a:moveTo>
                  <a:cubicBezTo>
                    <a:pt x="12114" y="11913"/>
                    <a:pt x="6975" y="23210"/>
                    <a:pt x="1" y="33350"/>
                  </a:cubicBezTo>
                  <a:lnTo>
                    <a:pt x="87472" y="33350"/>
                  </a:lnTo>
                  <a:lnTo>
                    <a:pt x="8747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F677B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38" name="Google Shape;8368;p75">
              <a:extLst>
                <a:ext uri="{FF2B5EF4-FFF2-40B4-BE49-F238E27FC236}">
                  <a16:creationId xmlns:a16="http://schemas.microsoft.com/office/drawing/2014/main" id="{36D1A288-34AB-4686-9FFB-B18753503D9E}"/>
                </a:ext>
              </a:extLst>
            </p:cNvPr>
            <p:cNvSpPr/>
            <p:nvPr/>
          </p:nvSpPr>
          <p:spPr>
            <a:xfrm>
              <a:off x="7252744" y="2161243"/>
              <a:ext cx="271454" cy="115982"/>
            </a:xfrm>
            <a:custGeom>
              <a:avLst/>
              <a:gdLst/>
              <a:ahLst/>
              <a:cxnLst/>
              <a:rect l="l" t="t" r="r" b="b"/>
              <a:pathLst>
                <a:path w="78060" h="33352" fill="none" extrusionOk="0">
                  <a:moveTo>
                    <a:pt x="0" y="1"/>
                  </a:moveTo>
                  <a:cubicBezTo>
                    <a:pt x="7288" y="9714"/>
                    <a:pt x="11762" y="21250"/>
                    <a:pt x="12918" y="33351"/>
                  </a:cubicBezTo>
                  <a:lnTo>
                    <a:pt x="78060" y="33351"/>
                  </a:lnTo>
                  <a:lnTo>
                    <a:pt x="7806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3C3CE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39" name="Google Shape;8369;p75">
              <a:extLst>
                <a:ext uri="{FF2B5EF4-FFF2-40B4-BE49-F238E27FC236}">
                  <a16:creationId xmlns:a16="http://schemas.microsoft.com/office/drawing/2014/main" id="{C5D03B86-7BD9-43A4-B17E-A60F333CF4E1}"/>
                </a:ext>
              </a:extLst>
            </p:cNvPr>
            <p:cNvSpPr/>
            <p:nvPr/>
          </p:nvSpPr>
          <p:spPr>
            <a:xfrm>
              <a:off x="6599718" y="2199610"/>
              <a:ext cx="260051" cy="115978"/>
            </a:xfrm>
            <a:custGeom>
              <a:avLst/>
              <a:gdLst/>
              <a:ahLst/>
              <a:cxnLst/>
              <a:rect l="l" t="t" r="r" b="b"/>
              <a:pathLst>
                <a:path w="74781" h="33351" fill="none" extrusionOk="0">
                  <a:moveTo>
                    <a:pt x="68246" y="28752"/>
                  </a:moveTo>
                  <a:cubicBezTo>
                    <a:pt x="68234" y="18800"/>
                    <a:pt x="70471" y="8973"/>
                    <a:pt x="74781" y="1"/>
                  </a:cubicBezTo>
                  <a:lnTo>
                    <a:pt x="1" y="1"/>
                  </a:lnTo>
                  <a:lnTo>
                    <a:pt x="1" y="33351"/>
                  </a:lnTo>
                  <a:lnTo>
                    <a:pt x="68397" y="33351"/>
                  </a:lnTo>
                  <a:cubicBezTo>
                    <a:pt x="68284" y="31818"/>
                    <a:pt x="68221" y="30285"/>
                    <a:pt x="68246" y="2875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FA1AF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40" name="Google Shape;8370;p75">
              <a:extLst>
                <a:ext uri="{FF2B5EF4-FFF2-40B4-BE49-F238E27FC236}">
                  <a16:creationId xmlns:a16="http://schemas.microsoft.com/office/drawing/2014/main" id="{8B4DCF52-E442-4965-BD65-B116732E2A37}"/>
                </a:ext>
              </a:extLst>
            </p:cNvPr>
            <p:cNvSpPr/>
            <p:nvPr/>
          </p:nvSpPr>
          <p:spPr>
            <a:xfrm>
              <a:off x="6605967" y="2389697"/>
              <a:ext cx="307727" cy="116023"/>
            </a:xfrm>
            <a:custGeom>
              <a:avLst/>
              <a:gdLst/>
              <a:ahLst/>
              <a:cxnLst/>
              <a:rect l="l" t="t" r="r" b="b"/>
              <a:pathLst>
                <a:path w="88491" h="33364" fill="none" extrusionOk="0">
                  <a:moveTo>
                    <a:pt x="70835" y="1"/>
                  </a:moveTo>
                  <a:lnTo>
                    <a:pt x="1" y="1"/>
                  </a:lnTo>
                  <a:lnTo>
                    <a:pt x="1" y="33363"/>
                  </a:lnTo>
                  <a:lnTo>
                    <a:pt x="88490" y="33363"/>
                  </a:lnTo>
                  <a:cubicBezTo>
                    <a:pt x="80662" y="23386"/>
                    <a:pt x="74680" y="12089"/>
                    <a:pt x="7083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9D4DC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grpSp>
          <p:nvGrpSpPr>
            <p:cNvPr id="41" name="Google Shape;8371;p75">
              <a:extLst>
                <a:ext uri="{FF2B5EF4-FFF2-40B4-BE49-F238E27FC236}">
                  <a16:creationId xmlns:a16="http://schemas.microsoft.com/office/drawing/2014/main" id="{3ABAEA70-6BFF-42D4-9551-641CBF9E6900}"/>
                </a:ext>
              </a:extLst>
            </p:cNvPr>
            <p:cNvGrpSpPr/>
            <p:nvPr/>
          </p:nvGrpSpPr>
          <p:grpSpPr>
            <a:xfrm>
              <a:off x="6836957" y="2068734"/>
              <a:ext cx="461892" cy="721067"/>
              <a:chOff x="6836957" y="2068734"/>
              <a:chExt cx="461892" cy="721067"/>
            </a:xfrm>
          </p:grpSpPr>
          <p:sp>
            <p:nvSpPr>
              <p:cNvPr id="42" name="Google Shape;8372;p75">
                <a:extLst>
                  <a:ext uri="{FF2B5EF4-FFF2-40B4-BE49-F238E27FC236}">
                    <a16:creationId xmlns:a16="http://schemas.microsoft.com/office/drawing/2014/main" id="{EFF23517-2164-4E9A-AF99-42959E47EC6A}"/>
                  </a:ext>
                </a:extLst>
              </p:cNvPr>
              <p:cNvSpPr/>
              <p:nvPr/>
            </p:nvSpPr>
            <p:spPr>
              <a:xfrm>
                <a:off x="7080441" y="2287271"/>
                <a:ext cx="187336" cy="123319"/>
              </a:xfrm>
              <a:custGeom>
                <a:avLst/>
                <a:gdLst/>
                <a:ahLst/>
                <a:cxnLst/>
                <a:rect l="l" t="t" r="r" b="b"/>
                <a:pathLst>
                  <a:path w="53871" h="35462" fill="none" extrusionOk="0">
                    <a:moveTo>
                      <a:pt x="1" y="35461"/>
                    </a:moveTo>
                    <a:lnTo>
                      <a:pt x="47249" y="35461"/>
                    </a:lnTo>
                    <a:cubicBezTo>
                      <a:pt x="51018" y="26213"/>
                      <a:pt x="52665" y="18083"/>
                      <a:pt x="53368" y="12453"/>
                    </a:cubicBezTo>
                    <a:lnTo>
                      <a:pt x="53368" y="12415"/>
                    </a:lnTo>
                    <a:cubicBezTo>
                      <a:pt x="53381" y="12315"/>
                      <a:pt x="53381" y="12227"/>
                      <a:pt x="53393" y="12139"/>
                    </a:cubicBezTo>
                    <a:lnTo>
                      <a:pt x="53419" y="11950"/>
                    </a:lnTo>
                    <a:lnTo>
                      <a:pt x="53469" y="11548"/>
                    </a:lnTo>
                    <a:cubicBezTo>
                      <a:pt x="53506" y="11171"/>
                      <a:pt x="53544" y="10807"/>
                      <a:pt x="53582" y="10455"/>
                    </a:cubicBezTo>
                    <a:cubicBezTo>
                      <a:pt x="53620" y="10091"/>
                      <a:pt x="53645" y="9789"/>
                      <a:pt x="53670" y="9487"/>
                    </a:cubicBezTo>
                    <a:lnTo>
                      <a:pt x="53682" y="9362"/>
                    </a:lnTo>
                    <a:lnTo>
                      <a:pt x="53682" y="9324"/>
                    </a:lnTo>
                    <a:cubicBezTo>
                      <a:pt x="53871" y="6899"/>
                      <a:pt x="53846" y="5441"/>
                      <a:pt x="53846" y="5253"/>
                    </a:cubicBezTo>
                    <a:lnTo>
                      <a:pt x="53833" y="5077"/>
                    </a:lnTo>
                    <a:lnTo>
                      <a:pt x="53833" y="4951"/>
                    </a:lnTo>
                    <a:cubicBezTo>
                      <a:pt x="53833" y="3280"/>
                      <a:pt x="53758" y="1634"/>
                      <a:pt x="5362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4F677B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/>
              </a:p>
            </p:txBody>
          </p:sp>
          <p:sp>
            <p:nvSpPr>
              <p:cNvPr id="43" name="Google Shape;8373;p75">
                <a:extLst>
                  <a:ext uri="{FF2B5EF4-FFF2-40B4-BE49-F238E27FC236}">
                    <a16:creationId xmlns:a16="http://schemas.microsoft.com/office/drawing/2014/main" id="{96BC1E70-52AB-4502-9A7F-9F86A2279498}"/>
                  </a:ext>
                </a:extLst>
              </p:cNvPr>
              <p:cNvSpPr/>
              <p:nvPr/>
            </p:nvSpPr>
            <p:spPr>
              <a:xfrm>
                <a:off x="7080441" y="2105091"/>
                <a:ext cx="182750" cy="157141"/>
              </a:xfrm>
              <a:custGeom>
                <a:avLst/>
                <a:gdLst/>
                <a:ahLst/>
                <a:cxnLst/>
                <a:rect l="l" t="t" r="r" b="b"/>
                <a:pathLst>
                  <a:path w="52552" h="45188" fill="none" extrusionOk="0">
                    <a:moveTo>
                      <a:pt x="1" y="45188"/>
                    </a:moveTo>
                    <a:lnTo>
                      <a:pt x="52551" y="45188"/>
                    </a:lnTo>
                    <a:cubicBezTo>
                      <a:pt x="47211" y="20458"/>
                      <a:pt x="25899" y="1609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B3C3CE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/>
              </a:p>
            </p:txBody>
          </p:sp>
          <p:sp>
            <p:nvSpPr>
              <p:cNvPr id="44" name="Google Shape;8374;p75">
                <a:extLst>
                  <a:ext uri="{FF2B5EF4-FFF2-40B4-BE49-F238E27FC236}">
                    <a16:creationId xmlns:a16="http://schemas.microsoft.com/office/drawing/2014/main" id="{149C3FDB-5CF4-46D0-BF7C-BB6C45ABF644}"/>
                  </a:ext>
                </a:extLst>
              </p:cNvPr>
              <p:cNvSpPr/>
              <p:nvPr/>
            </p:nvSpPr>
            <p:spPr>
              <a:xfrm>
                <a:off x="6872702" y="2287006"/>
                <a:ext cx="187378" cy="123364"/>
              </a:xfrm>
              <a:custGeom>
                <a:avLst/>
                <a:gdLst/>
                <a:ahLst/>
                <a:cxnLst/>
                <a:rect l="l" t="t" r="r" b="b"/>
                <a:pathLst>
                  <a:path w="53883" h="35475" fill="none" extrusionOk="0">
                    <a:moveTo>
                      <a:pt x="53883" y="1"/>
                    </a:moveTo>
                    <a:lnTo>
                      <a:pt x="239" y="1"/>
                    </a:lnTo>
                    <a:cubicBezTo>
                      <a:pt x="101" y="1634"/>
                      <a:pt x="13" y="3293"/>
                      <a:pt x="13" y="4964"/>
                    </a:cubicBezTo>
                    <a:lnTo>
                      <a:pt x="13" y="5266"/>
                    </a:lnTo>
                    <a:cubicBezTo>
                      <a:pt x="13" y="5454"/>
                      <a:pt x="0" y="6912"/>
                      <a:pt x="189" y="9312"/>
                    </a:cubicBezTo>
                    <a:lnTo>
                      <a:pt x="189" y="9375"/>
                    </a:lnTo>
                    <a:lnTo>
                      <a:pt x="189" y="9488"/>
                    </a:lnTo>
                    <a:lnTo>
                      <a:pt x="189" y="9488"/>
                    </a:lnTo>
                    <a:cubicBezTo>
                      <a:pt x="214" y="9802"/>
                      <a:pt x="252" y="10116"/>
                      <a:pt x="277" y="10443"/>
                    </a:cubicBezTo>
                    <a:cubicBezTo>
                      <a:pt x="314" y="10820"/>
                      <a:pt x="352" y="11185"/>
                      <a:pt x="390" y="11536"/>
                    </a:cubicBezTo>
                    <a:lnTo>
                      <a:pt x="440" y="11964"/>
                    </a:lnTo>
                    <a:lnTo>
                      <a:pt x="465" y="12140"/>
                    </a:lnTo>
                    <a:lnTo>
                      <a:pt x="503" y="12416"/>
                    </a:lnTo>
                    <a:lnTo>
                      <a:pt x="503" y="12466"/>
                    </a:lnTo>
                    <a:cubicBezTo>
                      <a:pt x="1194" y="18083"/>
                      <a:pt x="2840" y="26226"/>
                      <a:pt x="6610" y="35475"/>
                    </a:cubicBezTo>
                    <a:lnTo>
                      <a:pt x="53883" y="3547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9D4DC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/>
              </a:p>
            </p:txBody>
          </p:sp>
          <p:sp>
            <p:nvSpPr>
              <p:cNvPr id="45" name="Google Shape;8375;p75">
                <a:extLst>
                  <a:ext uri="{FF2B5EF4-FFF2-40B4-BE49-F238E27FC236}">
                    <a16:creationId xmlns:a16="http://schemas.microsoft.com/office/drawing/2014/main" id="{5B3F66CE-B93A-44DD-BC69-1FA722FD5655}"/>
                  </a:ext>
                </a:extLst>
              </p:cNvPr>
              <p:cNvSpPr/>
              <p:nvPr/>
            </p:nvSpPr>
            <p:spPr>
              <a:xfrm>
                <a:off x="6902504" y="2430686"/>
                <a:ext cx="152902" cy="185984"/>
              </a:xfrm>
              <a:custGeom>
                <a:avLst/>
                <a:gdLst/>
                <a:ahLst/>
                <a:cxnLst/>
                <a:rect l="l" t="t" r="r" b="b"/>
                <a:pathLst>
                  <a:path w="43969" h="53482" fill="none" extrusionOk="0">
                    <a:moveTo>
                      <a:pt x="43968" y="1"/>
                    </a:moveTo>
                    <a:lnTo>
                      <a:pt x="0" y="1"/>
                    </a:lnTo>
                    <a:cubicBezTo>
                      <a:pt x="4235" y="8319"/>
                      <a:pt x="10254" y="17191"/>
                      <a:pt x="18837" y="25723"/>
                    </a:cubicBezTo>
                    <a:cubicBezTo>
                      <a:pt x="24454" y="31315"/>
                      <a:pt x="28638" y="37724"/>
                      <a:pt x="31302" y="44823"/>
                    </a:cubicBezTo>
                    <a:cubicBezTo>
                      <a:pt x="31792" y="46130"/>
                      <a:pt x="32194" y="47462"/>
                      <a:pt x="32508" y="48819"/>
                    </a:cubicBezTo>
                    <a:cubicBezTo>
                      <a:pt x="33111" y="51534"/>
                      <a:pt x="35524" y="53469"/>
                      <a:pt x="38301" y="53481"/>
                    </a:cubicBezTo>
                    <a:lnTo>
                      <a:pt x="43968" y="5348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DBE3E8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/>
              </a:p>
            </p:txBody>
          </p:sp>
          <p:sp>
            <p:nvSpPr>
              <p:cNvPr id="46" name="Google Shape;8376;p75">
                <a:extLst>
                  <a:ext uri="{FF2B5EF4-FFF2-40B4-BE49-F238E27FC236}">
                    <a16:creationId xmlns:a16="http://schemas.microsoft.com/office/drawing/2014/main" id="{3430A6D5-FDC3-4681-8A53-4E3B75810CBD}"/>
                  </a:ext>
                </a:extLst>
              </p:cNvPr>
              <p:cNvSpPr/>
              <p:nvPr/>
            </p:nvSpPr>
            <p:spPr>
              <a:xfrm>
                <a:off x="6877289" y="2104831"/>
                <a:ext cx="182791" cy="157141"/>
              </a:xfrm>
              <a:custGeom>
                <a:avLst/>
                <a:gdLst/>
                <a:ahLst/>
                <a:cxnLst/>
                <a:rect l="l" t="t" r="r" b="b"/>
                <a:pathLst>
                  <a:path w="52564" h="45188" fill="none" extrusionOk="0">
                    <a:moveTo>
                      <a:pt x="52564" y="45187"/>
                    </a:moveTo>
                    <a:lnTo>
                      <a:pt x="52564" y="0"/>
                    </a:lnTo>
                    <a:cubicBezTo>
                      <a:pt x="26653" y="1621"/>
                      <a:pt x="5354" y="20470"/>
                      <a:pt x="1" y="4518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FA1AF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/>
              </a:p>
            </p:txBody>
          </p:sp>
          <p:sp>
            <p:nvSpPr>
              <p:cNvPr id="47" name="Google Shape;8377;p75">
                <a:extLst>
                  <a:ext uri="{FF2B5EF4-FFF2-40B4-BE49-F238E27FC236}">
                    <a16:creationId xmlns:a16="http://schemas.microsoft.com/office/drawing/2014/main" id="{CAC47332-3F13-4803-8689-949046580501}"/>
                  </a:ext>
                </a:extLst>
              </p:cNvPr>
              <p:cNvSpPr/>
              <p:nvPr/>
            </p:nvSpPr>
            <p:spPr>
              <a:xfrm>
                <a:off x="7080441" y="2430686"/>
                <a:ext cx="152860" cy="185938"/>
              </a:xfrm>
              <a:custGeom>
                <a:avLst/>
                <a:gdLst/>
                <a:ahLst/>
                <a:cxnLst/>
                <a:rect l="l" t="t" r="r" b="b"/>
                <a:pathLst>
                  <a:path w="43957" h="53469" fill="none" extrusionOk="0">
                    <a:moveTo>
                      <a:pt x="1" y="1"/>
                    </a:moveTo>
                    <a:lnTo>
                      <a:pt x="1" y="53469"/>
                    </a:lnTo>
                    <a:lnTo>
                      <a:pt x="5668" y="53469"/>
                    </a:lnTo>
                    <a:cubicBezTo>
                      <a:pt x="8445" y="53456"/>
                      <a:pt x="10845" y="51521"/>
                      <a:pt x="11448" y="48819"/>
                    </a:cubicBezTo>
                    <a:cubicBezTo>
                      <a:pt x="11762" y="47450"/>
                      <a:pt x="12165" y="46118"/>
                      <a:pt x="12655" y="44811"/>
                    </a:cubicBezTo>
                    <a:cubicBezTo>
                      <a:pt x="15319" y="37724"/>
                      <a:pt x="19503" y="31302"/>
                      <a:pt x="25120" y="25723"/>
                    </a:cubicBezTo>
                    <a:cubicBezTo>
                      <a:pt x="33703" y="17191"/>
                      <a:pt x="39722" y="8319"/>
                      <a:pt x="4395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374F66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/>
              </a:p>
            </p:txBody>
          </p:sp>
          <p:grpSp>
            <p:nvGrpSpPr>
              <p:cNvPr id="48" name="Google Shape;8378;p75">
                <a:extLst>
                  <a:ext uri="{FF2B5EF4-FFF2-40B4-BE49-F238E27FC236}">
                    <a16:creationId xmlns:a16="http://schemas.microsoft.com/office/drawing/2014/main" id="{C810F989-1F92-4E9F-BEC1-ECAEE2D40A5C}"/>
                  </a:ext>
                </a:extLst>
              </p:cNvPr>
              <p:cNvGrpSpPr/>
              <p:nvPr/>
            </p:nvGrpSpPr>
            <p:grpSpPr>
              <a:xfrm>
                <a:off x="6836957" y="2068734"/>
                <a:ext cx="461892" cy="721067"/>
                <a:chOff x="6836957" y="2068734"/>
                <a:chExt cx="461892" cy="721067"/>
              </a:xfrm>
            </p:grpSpPr>
            <p:sp>
              <p:nvSpPr>
                <p:cNvPr id="49" name="Google Shape;8379;p75">
                  <a:extLst>
                    <a:ext uri="{FF2B5EF4-FFF2-40B4-BE49-F238E27FC236}">
                      <a16:creationId xmlns:a16="http://schemas.microsoft.com/office/drawing/2014/main" id="{E94F9A67-3CC0-4D8C-8BFD-3F71458D4D7E}"/>
                    </a:ext>
                  </a:extLst>
                </p:cNvPr>
                <p:cNvSpPr/>
                <p:nvPr/>
              </p:nvSpPr>
              <p:spPr>
                <a:xfrm>
                  <a:off x="6996059" y="2711098"/>
                  <a:ext cx="143729" cy="78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1" h="22632" fill="none" extrusionOk="0">
                      <a:moveTo>
                        <a:pt x="20659" y="22632"/>
                      </a:moveTo>
                      <a:lnTo>
                        <a:pt x="20659" y="22632"/>
                      </a:lnTo>
                      <a:cubicBezTo>
                        <a:pt x="19252" y="22632"/>
                        <a:pt x="1" y="15658"/>
                        <a:pt x="1" y="5253"/>
                      </a:cubicBezTo>
                      <a:lnTo>
                        <a:pt x="1" y="0"/>
                      </a:lnTo>
                      <a:lnTo>
                        <a:pt x="41318" y="0"/>
                      </a:lnTo>
                      <a:lnTo>
                        <a:pt x="41318" y="5253"/>
                      </a:lnTo>
                      <a:cubicBezTo>
                        <a:pt x="41330" y="14125"/>
                        <a:pt x="22079" y="22632"/>
                        <a:pt x="20659" y="2263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7EA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endParaRPr sz="3600"/>
                </a:p>
              </p:txBody>
            </p:sp>
            <p:sp>
              <p:nvSpPr>
                <p:cNvPr id="50" name="Google Shape;8380;p75">
                  <a:extLst>
                    <a:ext uri="{FF2B5EF4-FFF2-40B4-BE49-F238E27FC236}">
                      <a16:creationId xmlns:a16="http://schemas.microsoft.com/office/drawing/2014/main" id="{391756D3-DEB0-4BEB-9A2B-0805E7BA3DE9}"/>
                    </a:ext>
                  </a:extLst>
                </p:cNvPr>
                <p:cNvSpPr/>
                <p:nvPr/>
              </p:nvSpPr>
              <p:spPr>
                <a:xfrm>
                  <a:off x="6996059" y="2647693"/>
                  <a:ext cx="143683" cy="88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18" h="25522" fill="none" extrusionOk="0">
                      <a:moveTo>
                        <a:pt x="667" y="0"/>
                      </a:moveTo>
                      <a:lnTo>
                        <a:pt x="40652" y="0"/>
                      </a:lnTo>
                      <a:cubicBezTo>
                        <a:pt x="41016" y="0"/>
                        <a:pt x="41318" y="980"/>
                        <a:pt x="41318" y="2199"/>
                      </a:cubicBezTo>
                      <a:lnTo>
                        <a:pt x="41318" y="23323"/>
                      </a:lnTo>
                      <a:cubicBezTo>
                        <a:pt x="41318" y="24542"/>
                        <a:pt x="41016" y="25522"/>
                        <a:pt x="40652" y="25522"/>
                      </a:cubicBezTo>
                      <a:lnTo>
                        <a:pt x="667" y="25522"/>
                      </a:lnTo>
                      <a:cubicBezTo>
                        <a:pt x="302" y="25522"/>
                        <a:pt x="1" y="24542"/>
                        <a:pt x="1" y="23323"/>
                      </a:cubicBezTo>
                      <a:lnTo>
                        <a:pt x="1" y="2187"/>
                      </a:lnTo>
                      <a:cubicBezTo>
                        <a:pt x="1" y="980"/>
                        <a:pt x="302" y="0"/>
                        <a:pt x="66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7EA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endParaRPr sz="3600"/>
                </a:p>
              </p:txBody>
            </p:sp>
            <p:sp>
              <p:nvSpPr>
                <p:cNvPr id="51" name="Google Shape;8381;p75">
                  <a:extLst>
                    <a:ext uri="{FF2B5EF4-FFF2-40B4-BE49-F238E27FC236}">
                      <a16:creationId xmlns:a16="http://schemas.microsoft.com/office/drawing/2014/main" id="{D9C2B4EE-78A4-4EE2-AA6E-9725E91152B7}"/>
                    </a:ext>
                  </a:extLst>
                </p:cNvPr>
                <p:cNvSpPr/>
                <p:nvPr/>
              </p:nvSpPr>
              <p:spPr>
                <a:xfrm>
                  <a:off x="6990467" y="2723683"/>
                  <a:ext cx="154870" cy="12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58" fill="none" extrusionOk="0">
                      <a:moveTo>
                        <a:pt x="327" y="0"/>
                      </a:moveTo>
                      <a:lnTo>
                        <a:pt x="44207" y="0"/>
                      </a:lnTo>
                      <a:cubicBezTo>
                        <a:pt x="44383" y="0"/>
                        <a:pt x="44534" y="139"/>
                        <a:pt x="44534" y="327"/>
                      </a:cubicBezTo>
                      <a:lnTo>
                        <a:pt x="44534" y="3343"/>
                      </a:lnTo>
                      <a:cubicBezTo>
                        <a:pt x="44534" y="3519"/>
                        <a:pt x="44383" y="3657"/>
                        <a:pt x="44207" y="3657"/>
                      </a:cubicBezTo>
                      <a:lnTo>
                        <a:pt x="327" y="3657"/>
                      </a:lnTo>
                      <a:cubicBezTo>
                        <a:pt x="151" y="3657"/>
                        <a:pt x="0" y="3519"/>
                        <a:pt x="0" y="3343"/>
                      </a:cubicBezTo>
                      <a:lnTo>
                        <a:pt x="0" y="327"/>
                      </a:lnTo>
                      <a:cubicBezTo>
                        <a:pt x="0" y="139"/>
                        <a:pt x="151" y="0"/>
                        <a:pt x="32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endParaRPr sz="3600"/>
                </a:p>
              </p:txBody>
            </p:sp>
            <p:sp>
              <p:nvSpPr>
                <p:cNvPr id="52" name="Google Shape;8382;p75">
                  <a:extLst>
                    <a:ext uri="{FF2B5EF4-FFF2-40B4-BE49-F238E27FC236}">
                      <a16:creationId xmlns:a16="http://schemas.microsoft.com/office/drawing/2014/main" id="{962B5EFA-0969-47FC-B529-91239A37F589}"/>
                    </a:ext>
                  </a:extLst>
                </p:cNvPr>
                <p:cNvSpPr/>
                <p:nvPr/>
              </p:nvSpPr>
              <p:spPr>
                <a:xfrm>
                  <a:off x="6990467" y="2698339"/>
                  <a:ext cx="154870" cy="1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0" fill="none" extrusionOk="0">
                      <a:moveTo>
                        <a:pt x="42700" y="3669"/>
                      </a:moveTo>
                      <a:lnTo>
                        <a:pt x="1835" y="3669"/>
                      </a:lnTo>
                      <a:cubicBezTo>
                        <a:pt x="830" y="3657"/>
                        <a:pt x="13" y="2840"/>
                        <a:pt x="0" y="1835"/>
                      </a:cubicBezTo>
                      <a:lnTo>
                        <a:pt x="0" y="1835"/>
                      </a:lnTo>
                      <a:cubicBezTo>
                        <a:pt x="13" y="817"/>
                        <a:pt x="830" y="0"/>
                        <a:pt x="1835" y="0"/>
                      </a:cubicBezTo>
                      <a:lnTo>
                        <a:pt x="42700" y="0"/>
                      </a:lnTo>
                      <a:cubicBezTo>
                        <a:pt x="43717" y="0"/>
                        <a:pt x="44534" y="817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40"/>
                        <a:pt x="43717" y="3657"/>
                        <a:pt x="42700" y="366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endParaRPr sz="3600"/>
                </a:p>
              </p:txBody>
            </p:sp>
            <p:sp>
              <p:nvSpPr>
                <p:cNvPr id="53" name="Google Shape;8383;p75">
                  <a:extLst>
                    <a:ext uri="{FF2B5EF4-FFF2-40B4-BE49-F238E27FC236}">
                      <a16:creationId xmlns:a16="http://schemas.microsoft.com/office/drawing/2014/main" id="{6292A354-5F39-4BC9-9490-A1C229DB2408}"/>
                    </a:ext>
                  </a:extLst>
                </p:cNvPr>
                <p:cNvSpPr/>
                <p:nvPr/>
              </p:nvSpPr>
              <p:spPr>
                <a:xfrm>
                  <a:off x="6990467" y="2647648"/>
                  <a:ext cx="154870" cy="1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0" fill="none" extrusionOk="0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30" y="3670"/>
                        <a:pt x="13" y="2853"/>
                        <a:pt x="0" y="1835"/>
                      </a:cubicBezTo>
                      <a:lnTo>
                        <a:pt x="0" y="1835"/>
                      </a:lnTo>
                      <a:cubicBezTo>
                        <a:pt x="13" y="830"/>
                        <a:pt x="830" y="13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3"/>
                        <a:pt x="44534" y="830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53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endParaRPr sz="3600"/>
                </a:p>
              </p:txBody>
            </p:sp>
            <p:sp>
              <p:nvSpPr>
                <p:cNvPr id="54" name="Google Shape;8384;p75">
                  <a:extLst>
                    <a:ext uri="{FF2B5EF4-FFF2-40B4-BE49-F238E27FC236}">
                      <a16:creationId xmlns:a16="http://schemas.microsoft.com/office/drawing/2014/main" id="{C2B37C31-2F3B-4552-8D43-DDC8E31B3B4B}"/>
                    </a:ext>
                  </a:extLst>
                </p:cNvPr>
                <p:cNvSpPr/>
                <p:nvPr/>
              </p:nvSpPr>
              <p:spPr>
                <a:xfrm>
                  <a:off x="6990467" y="2672992"/>
                  <a:ext cx="154870" cy="12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1" fill="none" extrusionOk="0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17" y="3670"/>
                        <a:pt x="0" y="2841"/>
                        <a:pt x="0" y="1836"/>
                      </a:cubicBezTo>
                      <a:lnTo>
                        <a:pt x="0" y="1836"/>
                      </a:lnTo>
                      <a:cubicBezTo>
                        <a:pt x="13" y="818"/>
                        <a:pt x="830" y="1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"/>
                        <a:pt x="44534" y="818"/>
                        <a:pt x="44534" y="1836"/>
                      </a:cubicBezTo>
                      <a:lnTo>
                        <a:pt x="44534" y="1836"/>
                      </a:lnTo>
                      <a:cubicBezTo>
                        <a:pt x="44534" y="2841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endParaRPr sz="3600"/>
                </a:p>
              </p:txBody>
            </p:sp>
            <p:sp>
              <p:nvSpPr>
                <p:cNvPr id="55" name="Google Shape;8385;p75">
                  <a:extLst>
                    <a:ext uri="{FF2B5EF4-FFF2-40B4-BE49-F238E27FC236}">
                      <a16:creationId xmlns:a16="http://schemas.microsoft.com/office/drawing/2014/main" id="{5E8E0950-FF49-4DE4-9CA9-6EBBD2A613CF}"/>
                    </a:ext>
                  </a:extLst>
                </p:cNvPr>
                <p:cNvSpPr/>
                <p:nvPr/>
              </p:nvSpPr>
              <p:spPr>
                <a:xfrm>
                  <a:off x="6836957" y="2068734"/>
                  <a:ext cx="461892" cy="589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23" h="169592" fill="none" extrusionOk="0">
                      <a:moveTo>
                        <a:pt x="132307" y="74442"/>
                      </a:moveTo>
                      <a:cubicBezTo>
                        <a:pt x="132332" y="74278"/>
                        <a:pt x="132345" y="74127"/>
                        <a:pt x="132357" y="73977"/>
                      </a:cubicBezTo>
                      <a:cubicBezTo>
                        <a:pt x="132408" y="73562"/>
                        <a:pt x="132458" y="73135"/>
                        <a:pt x="132496" y="72720"/>
                      </a:cubicBezTo>
                      <a:cubicBezTo>
                        <a:pt x="132533" y="72343"/>
                        <a:pt x="132558" y="71991"/>
                        <a:pt x="132584" y="71639"/>
                      </a:cubicBezTo>
                      <a:cubicBezTo>
                        <a:pt x="132584" y="71577"/>
                        <a:pt x="132596" y="71501"/>
                        <a:pt x="132609" y="71438"/>
                      </a:cubicBezTo>
                      <a:cubicBezTo>
                        <a:pt x="132759" y="69754"/>
                        <a:pt x="132822" y="68071"/>
                        <a:pt x="132797" y="66387"/>
                      </a:cubicBezTo>
                      <a:cubicBezTo>
                        <a:pt x="132797" y="29719"/>
                        <a:pt x="103079" y="1"/>
                        <a:pt x="66411" y="1"/>
                      </a:cubicBezTo>
                      <a:cubicBezTo>
                        <a:pt x="29744" y="1"/>
                        <a:pt x="25" y="29719"/>
                        <a:pt x="25" y="66387"/>
                      </a:cubicBezTo>
                      <a:cubicBezTo>
                        <a:pt x="0" y="68071"/>
                        <a:pt x="63" y="69754"/>
                        <a:pt x="214" y="71438"/>
                      </a:cubicBezTo>
                      <a:cubicBezTo>
                        <a:pt x="214" y="71501"/>
                        <a:pt x="226" y="71577"/>
                        <a:pt x="239" y="71639"/>
                      </a:cubicBezTo>
                      <a:cubicBezTo>
                        <a:pt x="264" y="71991"/>
                        <a:pt x="289" y="72343"/>
                        <a:pt x="327" y="72720"/>
                      </a:cubicBezTo>
                      <a:cubicBezTo>
                        <a:pt x="365" y="73135"/>
                        <a:pt x="415" y="73562"/>
                        <a:pt x="465" y="73977"/>
                      </a:cubicBezTo>
                      <a:cubicBezTo>
                        <a:pt x="478" y="74127"/>
                        <a:pt x="490" y="74278"/>
                        <a:pt x="515" y="74442"/>
                      </a:cubicBezTo>
                      <a:cubicBezTo>
                        <a:pt x="528" y="74617"/>
                        <a:pt x="553" y="74806"/>
                        <a:pt x="578" y="74994"/>
                      </a:cubicBezTo>
                      <a:cubicBezTo>
                        <a:pt x="2187" y="87887"/>
                        <a:pt x="8306" y="113182"/>
                        <a:pt x="31390" y="136140"/>
                      </a:cubicBezTo>
                      <a:cubicBezTo>
                        <a:pt x="35926" y="140652"/>
                        <a:pt x="39545" y="146030"/>
                        <a:pt x="41782" y="152036"/>
                      </a:cubicBezTo>
                      <a:cubicBezTo>
                        <a:pt x="42775" y="154650"/>
                        <a:pt x="43164" y="157176"/>
                        <a:pt x="43177" y="158985"/>
                      </a:cubicBezTo>
                      <a:cubicBezTo>
                        <a:pt x="43202" y="166299"/>
                        <a:pt x="42976" y="169591"/>
                        <a:pt x="66411" y="169591"/>
                      </a:cubicBezTo>
                      <a:cubicBezTo>
                        <a:pt x="89834" y="169591"/>
                        <a:pt x="89621" y="166286"/>
                        <a:pt x="89646" y="158985"/>
                      </a:cubicBezTo>
                      <a:cubicBezTo>
                        <a:pt x="89646" y="157176"/>
                        <a:pt x="90048" y="154650"/>
                        <a:pt x="91041" y="152036"/>
                      </a:cubicBezTo>
                      <a:cubicBezTo>
                        <a:pt x="93277" y="146042"/>
                        <a:pt x="96896" y="140652"/>
                        <a:pt x="101433" y="136140"/>
                      </a:cubicBezTo>
                      <a:cubicBezTo>
                        <a:pt x="124516" y="113182"/>
                        <a:pt x="130636" y="87887"/>
                        <a:pt x="132244" y="74994"/>
                      </a:cubicBezTo>
                      <a:cubicBezTo>
                        <a:pt x="132269" y="74806"/>
                        <a:pt x="132295" y="74617"/>
                        <a:pt x="132307" y="7444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FEFEFE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endParaRPr sz="3600"/>
                </a:p>
              </p:txBody>
            </p:sp>
          </p:grpSp>
        </p:grpSp>
      </p:grpSp>
      <p:grpSp>
        <p:nvGrpSpPr>
          <p:cNvPr id="56" name="Google Shape;1440;p71">
            <a:extLst>
              <a:ext uri="{FF2B5EF4-FFF2-40B4-BE49-F238E27FC236}">
                <a16:creationId xmlns:a16="http://schemas.microsoft.com/office/drawing/2014/main" id="{5B4BE549-69F4-494E-A0A9-FA16CF34A8EA}"/>
              </a:ext>
            </a:extLst>
          </p:cNvPr>
          <p:cNvGrpSpPr/>
          <p:nvPr/>
        </p:nvGrpSpPr>
        <p:grpSpPr>
          <a:xfrm>
            <a:off x="7793266" y="7827905"/>
            <a:ext cx="697592" cy="495174"/>
            <a:chOff x="4791775" y="1877500"/>
            <a:chExt cx="66725" cy="3697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7" name="Google Shape;1441;p71">
              <a:extLst>
                <a:ext uri="{FF2B5EF4-FFF2-40B4-BE49-F238E27FC236}">
                  <a16:creationId xmlns:a16="http://schemas.microsoft.com/office/drawing/2014/main" id="{4944AF4D-1060-4A14-B0BB-D6B7EACCB3FD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58" name="Google Shape;1442;p71">
              <a:extLst>
                <a:ext uri="{FF2B5EF4-FFF2-40B4-BE49-F238E27FC236}">
                  <a16:creationId xmlns:a16="http://schemas.microsoft.com/office/drawing/2014/main" id="{155FECD2-8F2A-4E1B-8FF0-AF25D8936C3D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</p:grpSp>
      <p:grpSp>
        <p:nvGrpSpPr>
          <p:cNvPr id="92" name="Google Shape;1440;p71">
            <a:extLst>
              <a:ext uri="{FF2B5EF4-FFF2-40B4-BE49-F238E27FC236}">
                <a16:creationId xmlns:a16="http://schemas.microsoft.com/office/drawing/2014/main" id="{DE120683-C23B-42A4-AC13-2739226D95DB}"/>
              </a:ext>
            </a:extLst>
          </p:cNvPr>
          <p:cNvGrpSpPr/>
          <p:nvPr/>
        </p:nvGrpSpPr>
        <p:grpSpPr>
          <a:xfrm>
            <a:off x="8446220" y="7827905"/>
            <a:ext cx="697592" cy="495174"/>
            <a:chOff x="4791775" y="1877500"/>
            <a:chExt cx="66725" cy="3697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93" name="Google Shape;1441;p71">
              <a:extLst>
                <a:ext uri="{FF2B5EF4-FFF2-40B4-BE49-F238E27FC236}">
                  <a16:creationId xmlns:a16="http://schemas.microsoft.com/office/drawing/2014/main" id="{6337A277-5EC6-4653-9E4B-1CDE23059AF7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94" name="Google Shape;1442;p71">
              <a:extLst>
                <a:ext uri="{FF2B5EF4-FFF2-40B4-BE49-F238E27FC236}">
                  <a16:creationId xmlns:a16="http://schemas.microsoft.com/office/drawing/2014/main" id="{356FC8B9-E16C-47FA-822F-012C32E6F0AF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</p:grpSp>
      <p:grpSp>
        <p:nvGrpSpPr>
          <p:cNvPr id="95" name="Google Shape;1440;p71">
            <a:extLst>
              <a:ext uri="{FF2B5EF4-FFF2-40B4-BE49-F238E27FC236}">
                <a16:creationId xmlns:a16="http://schemas.microsoft.com/office/drawing/2014/main" id="{5C443D2B-5DF3-4171-8AB1-591AC819F161}"/>
              </a:ext>
            </a:extLst>
          </p:cNvPr>
          <p:cNvGrpSpPr/>
          <p:nvPr/>
        </p:nvGrpSpPr>
        <p:grpSpPr>
          <a:xfrm>
            <a:off x="9070816" y="7827905"/>
            <a:ext cx="697592" cy="495174"/>
            <a:chOff x="4791775" y="1877500"/>
            <a:chExt cx="66725" cy="3697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96" name="Google Shape;1441;p71">
              <a:extLst>
                <a:ext uri="{FF2B5EF4-FFF2-40B4-BE49-F238E27FC236}">
                  <a16:creationId xmlns:a16="http://schemas.microsoft.com/office/drawing/2014/main" id="{1F6DAD9C-5F6A-467D-8D91-D549CD217EEF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97" name="Google Shape;1442;p71">
              <a:extLst>
                <a:ext uri="{FF2B5EF4-FFF2-40B4-BE49-F238E27FC236}">
                  <a16:creationId xmlns:a16="http://schemas.microsoft.com/office/drawing/2014/main" id="{54FFD38F-4809-492B-A030-D47ED6A0A855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</p:grpSp>
      <p:grpSp>
        <p:nvGrpSpPr>
          <p:cNvPr id="98" name="Google Shape;1440;p71">
            <a:extLst>
              <a:ext uri="{FF2B5EF4-FFF2-40B4-BE49-F238E27FC236}">
                <a16:creationId xmlns:a16="http://schemas.microsoft.com/office/drawing/2014/main" id="{A8FC8EA0-C924-4B1F-87B7-CAF73454BD7C}"/>
              </a:ext>
            </a:extLst>
          </p:cNvPr>
          <p:cNvGrpSpPr/>
          <p:nvPr/>
        </p:nvGrpSpPr>
        <p:grpSpPr>
          <a:xfrm>
            <a:off x="9723770" y="7827905"/>
            <a:ext cx="697592" cy="495174"/>
            <a:chOff x="4791775" y="1877500"/>
            <a:chExt cx="66725" cy="3697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99" name="Google Shape;1441;p71">
              <a:extLst>
                <a:ext uri="{FF2B5EF4-FFF2-40B4-BE49-F238E27FC236}">
                  <a16:creationId xmlns:a16="http://schemas.microsoft.com/office/drawing/2014/main" id="{79343F5D-2437-45C1-B69B-B5569B8B548A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100" name="Google Shape;1442;p71">
              <a:extLst>
                <a:ext uri="{FF2B5EF4-FFF2-40B4-BE49-F238E27FC236}">
                  <a16:creationId xmlns:a16="http://schemas.microsoft.com/office/drawing/2014/main" id="{2F95011F-0738-4A1D-B4BC-145BD3CC63C8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</p:grpSp>
      <p:grpSp>
        <p:nvGrpSpPr>
          <p:cNvPr id="101" name="Google Shape;1440;p71">
            <a:extLst>
              <a:ext uri="{FF2B5EF4-FFF2-40B4-BE49-F238E27FC236}">
                <a16:creationId xmlns:a16="http://schemas.microsoft.com/office/drawing/2014/main" id="{7EAD37B6-47A5-446F-8D02-AB15CE718969}"/>
              </a:ext>
            </a:extLst>
          </p:cNvPr>
          <p:cNvGrpSpPr/>
          <p:nvPr/>
        </p:nvGrpSpPr>
        <p:grpSpPr>
          <a:xfrm>
            <a:off x="10341754" y="7827905"/>
            <a:ext cx="697592" cy="495174"/>
            <a:chOff x="4791775" y="1877500"/>
            <a:chExt cx="66725" cy="3697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02" name="Google Shape;1441;p71">
              <a:extLst>
                <a:ext uri="{FF2B5EF4-FFF2-40B4-BE49-F238E27FC236}">
                  <a16:creationId xmlns:a16="http://schemas.microsoft.com/office/drawing/2014/main" id="{A3A21445-C426-4BCB-BCB6-ED988AD7EB60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103" name="Google Shape;1442;p71">
              <a:extLst>
                <a:ext uri="{FF2B5EF4-FFF2-40B4-BE49-F238E27FC236}">
                  <a16:creationId xmlns:a16="http://schemas.microsoft.com/office/drawing/2014/main" id="{7F8AF7CA-5F2E-40C2-9A63-3B09488FBA18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</p:grpSp>
      <p:grpSp>
        <p:nvGrpSpPr>
          <p:cNvPr id="104" name="Google Shape;1440;p71">
            <a:extLst>
              <a:ext uri="{FF2B5EF4-FFF2-40B4-BE49-F238E27FC236}">
                <a16:creationId xmlns:a16="http://schemas.microsoft.com/office/drawing/2014/main" id="{A5470DFC-CAC1-4308-9E31-190E04C367B3}"/>
              </a:ext>
            </a:extLst>
          </p:cNvPr>
          <p:cNvGrpSpPr/>
          <p:nvPr/>
        </p:nvGrpSpPr>
        <p:grpSpPr>
          <a:xfrm>
            <a:off x="10994708" y="7827905"/>
            <a:ext cx="697592" cy="495174"/>
            <a:chOff x="4791775" y="1877500"/>
            <a:chExt cx="66725" cy="3697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05" name="Google Shape;1441;p71">
              <a:extLst>
                <a:ext uri="{FF2B5EF4-FFF2-40B4-BE49-F238E27FC236}">
                  <a16:creationId xmlns:a16="http://schemas.microsoft.com/office/drawing/2014/main" id="{D4639585-9C6C-4909-9CAD-C169E7ABEFCB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106" name="Google Shape;1442;p71">
              <a:extLst>
                <a:ext uri="{FF2B5EF4-FFF2-40B4-BE49-F238E27FC236}">
                  <a16:creationId xmlns:a16="http://schemas.microsoft.com/office/drawing/2014/main" id="{2107CA14-E38B-41F0-B1FA-0B9F1AD6A31D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</p:grpSp>
      <p:grpSp>
        <p:nvGrpSpPr>
          <p:cNvPr id="107" name="Google Shape;1440;p71">
            <a:extLst>
              <a:ext uri="{FF2B5EF4-FFF2-40B4-BE49-F238E27FC236}">
                <a16:creationId xmlns:a16="http://schemas.microsoft.com/office/drawing/2014/main" id="{701AB743-07D1-4371-9726-11155B8808A5}"/>
              </a:ext>
            </a:extLst>
          </p:cNvPr>
          <p:cNvGrpSpPr/>
          <p:nvPr/>
        </p:nvGrpSpPr>
        <p:grpSpPr>
          <a:xfrm>
            <a:off x="11619304" y="7827905"/>
            <a:ext cx="697592" cy="495174"/>
            <a:chOff x="4791775" y="1877500"/>
            <a:chExt cx="66725" cy="3697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08" name="Google Shape;1441;p71">
              <a:extLst>
                <a:ext uri="{FF2B5EF4-FFF2-40B4-BE49-F238E27FC236}">
                  <a16:creationId xmlns:a16="http://schemas.microsoft.com/office/drawing/2014/main" id="{8DFCD17B-3894-493D-8C46-9FEB514C403D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109" name="Google Shape;1442;p71">
              <a:extLst>
                <a:ext uri="{FF2B5EF4-FFF2-40B4-BE49-F238E27FC236}">
                  <a16:creationId xmlns:a16="http://schemas.microsoft.com/office/drawing/2014/main" id="{898CB472-8CC2-40F9-8BB6-79B92FF23A0A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</p:grpSp>
      <p:grpSp>
        <p:nvGrpSpPr>
          <p:cNvPr id="110" name="Google Shape;1440;p71">
            <a:extLst>
              <a:ext uri="{FF2B5EF4-FFF2-40B4-BE49-F238E27FC236}">
                <a16:creationId xmlns:a16="http://schemas.microsoft.com/office/drawing/2014/main" id="{21691D96-6FEF-4405-A982-97CED1328B28}"/>
              </a:ext>
            </a:extLst>
          </p:cNvPr>
          <p:cNvGrpSpPr/>
          <p:nvPr/>
        </p:nvGrpSpPr>
        <p:grpSpPr>
          <a:xfrm>
            <a:off x="12272258" y="7827905"/>
            <a:ext cx="697592" cy="495174"/>
            <a:chOff x="4791775" y="1877500"/>
            <a:chExt cx="66725" cy="3697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11" name="Google Shape;1441;p71">
              <a:extLst>
                <a:ext uri="{FF2B5EF4-FFF2-40B4-BE49-F238E27FC236}">
                  <a16:creationId xmlns:a16="http://schemas.microsoft.com/office/drawing/2014/main" id="{397149C6-5AA9-4D93-B484-17085A521CEF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112" name="Google Shape;1442;p71">
              <a:extLst>
                <a:ext uri="{FF2B5EF4-FFF2-40B4-BE49-F238E27FC236}">
                  <a16:creationId xmlns:a16="http://schemas.microsoft.com/office/drawing/2014/main" id="{733A4746-5C1A-46DB-B21C-27D161022CBB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</p:grpSp>
      <p:grpSp>
        <p:nvGrpSpPr>
          <p:cNvPr id="113" name="Google Shape;1440;p71">
            <a:extLst>
              <a:ext uri="{FF2B5EF4-FFF2-40B4-BE49-F238E27FC236}">
                <a16:creationId xmlns:a16="http://schemas.microsoft.com/office/drawing/2014/main" id="{F6CCDBA5-CFE7-4716-AB2D-939D70247264}"/>
              </a:ext>
            </a:extLst>
          </p:cNvPr>
          <p:cNvGrpSpPr/>
          <p:nvPr/>
        </p:nvGrpSpPr>
        <p:grpSpPr>
          <a:xfrm>
            <a:off x="12898216" y="7827905"/>
            <a:ext cx="697592" cy="495174"/>
            <a:chOff x="4791775" y="1877500"/>
            <a:chExt cx="66725" cy="3697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14" name="Google Shape;1441;p71">
              <a:extLst>
                <a:ext uri="{FF2B5EF4-FFF2-40B4-BE49-F238E27FC236}">
                  <a16:creationId xmlns:a16="http://schemas.microsoft.com/office/drawing/2014/main" id="{1F18074D-A438-4AE8-98D9-91073B026D6C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115" name="Google Shape;1442;p71">
              <a:extLst>
                <a:ext uri="{FF2B5EF4-FFF2-40B4-BE49-F238E27FC236}">
                  <a16:creationId xmlns:a16="http://schemas.microsoft.com/office/drawing/2014/main" id="{9C5FD319-5091-4710-B11E-6348FA2A1599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</p:grpSp>
      <p:grpSp>
        <p:nvGrpSpPr>
          <p:cNvPr id="116" name="Google Shape;1440;p71">
            <a:extLst>
              <a:ext uri="{FF2B5EF4-FFF2-40B4-BE49-F238E27FC236}">
                <a16:creationId xmlns:a16="http://schemas.microsoft.com/office/drawing/2014/main" id="{8B9BDCA7-6B1D-4B44-AA76-9EE9E33BFC5D}"/>
              </a:ext>
            </a:extLst>
          </p:cNvPr>
          <p:cNvGrpSpPr/>
          <p:nvPr/>
        </p:nvGrpSpPr>
        <p:grpSpPr>
          <a:xfrm>
            <a:off x="13551170" y="7827905"/>
            <a:ext cx="697592" cy="495174"/>
            <a:chOff x="4791775" y="1877500"/>
            <a:chExt cx="66725" cy="3697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17" name="Google Shape;1441;p71">
              <a:extLst>
                <a:ext uri="{FF2B5EF4-FFF2-40B4-BE49-F238E27FC236}">
                  <a16:creationId xmlns:a16="http://schemas.microsoft.com/office/drawing/2014/main" id="{FF772CB7-8F55-4795-8C20-BB6011D67588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118" name="Google Shape;1442;p71">
              <a:extLst>
                <a:ext uri="{FF2B5EF4-FFF2-40B4-BE49-F238E27FC236}">
                  <a16:creationId xmlns:a16="http://schemas.microsoft.com/office/drawing/2014/main" id="{6490645C-C066-4C50-9134-C3BB30ECA700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</p:grpSp>
      <p:grpSp>
        <p:nvGrpSpPr>
          <p:cNvPr id="119" name="Google Shape;1440;p71">
            <a:extLst>
              <a:ext uri="{FF2B5EF4-FFF2-40B4-BE49-F238E27FC236}">
                <a16:creationId xmlns:a16="http://schemas.microsoft.com/office/drawing/2014/main" id="{25C332D2-A43A-4316-9E9C-2EFAD92A2351}"/>
              </a:ext>
            </a:extLst>
          </p:cNvPr>
          <p:cNvGrpSpPr/>
          <p:nvPr/>
        </p:nvGrpSpPr>
        <p:grpSpPr>
          <a:xfrm>
            <a:off x="14175766" y="7827905"/>
            <a:ext cx="697592" cy="495174"/>
            <a:chOff x="4791775" y="1877500"/>
            <a:chExt cx="66725" cy="3697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20" name="Google Shape;1441;p71">
              <a:extLst>
                <a:ext uri="{FF2B5EF4-FFF2-40B4-BE49-F238E27FC236}">
                  <a16:creationId xmlns:a16="http://schemas.microsoft.com/office/drawing/2014/main" id="{A7032884-3FBD-4617-9069-69E743D33F5C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121" name="Google Shape;1442;p71">
              <a:extLst>
                <a:ext uri="{FF2B5EF4-FFF2-40B4-BE49-F238E27FC236}">
                  <a16:creationId xmlns:a16="http://schemas.microsoft.com/office/drawing/2014/main" id="{296CD303-86E5-486D-8BE5-EDD42B587B17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</p:grpSp>
      <p:grpSp>
        <p:nvGrpSpPr>
          <p:cNvPr id="122" name="Google Shape;1440;p71">
            <a:extLst>
              <a:ext uri="{FF2B5EF4-FFF2-40B4-BE49-F238E27FC236}">
                <a16:creationId xmlns:a16="http://schemas.microsoft.com/office/drawing/2014/main" id="{C901F980-6F2B-45D6-9BB5-1446605086AB}"/>
              </a:ext>
            </a:extLst>
          </p:cNvPr>
          <p:cNvGrpSpPr/>
          <p:nvPr/>
        </p:nvGrpSpPr>
        <p:grpSpPr>
          <a:xfrm>
            <a:off x="14828720" y="7827905"/>
            <a:ext cx="697592" cy="495174"/>
            <a:chOff x="4791775" y="1877500"/>
            <a:chExt cx="66725" cy="3697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23" name="Google Shape;1441;p71">
              <a:extLst>
                <a:ext uri="{FF2B5EF4-FFF2-40B4-BE49-F238E27FC236}">
                  <a16:creationId xmlns:a16="http://schemas.microsoft.com/office/drawing/2014/main" id="{D9C52836-2226-4DAC-89C1-2A2C2D51D1DC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124" name="Google Shape;1442;p71">
              <a:extLst>
                <a:ext uri="{FF2B5EF4-FFF2-40B4-BE49-F238E27FC236}">
                  <a16:creationId xmlns:a16="http://schemas.microsoft.com/office/drawing/2014/main" id="{8105DDDF-A41D-407E-89C8-CC225A25C83B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</p:grpSp>
      <p:grpSp>
        <p:nvGrpSpPr>
          <p:cNvPr id="125" name="Google Shape;1440;p71">
            <a:extLst>
              <a:ext uri="{FF2B5EF4-FFF2-40B4-BE49-F238E27FC236}">
                <a16:creationId xmlns:a16="http://schemas.microsoft.com/office/drawing/2014/main" id="{CBE26CAB-F9E2-454E-8C86-97BB95914382}"/>
              </a:ext>
            </a:extLst>
          </p:cNvPr>
          <p:cNvGrpSpPr/>
          <p:nvPr/>
        </p:nvGrpSpPr>
        <p:grpSpPr>
          <a:xfrm>
            <a:off x="15446704" y="7827905"/>
            <a:ext cx="697592" cy="495174"/>
            <a:chOff x="4791775" y="1877500"/>
            <a:chExt cx="66725" cy="3697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26" name="Google Shape;1441;p71">
              <a:extLst>
                <a:ext uri="{FF2B5EF4-FFF2-40B4-BE49-F238E27FC236}">
                  <a16:creationId xmlns:a16="http://schemas.microsoft.com/office/drawing/2014/main" id="{F7CB44D8-32CB-41C0-85FC-C9BC9D1090F5}"/>
                </a:ext>
              </a:extLst>
            </p:cNvPr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127" name="Google Shape;1442;p71">
              <a:extLst>
                <a:ext uri="{FF2B5EF4-FFF2-40B4-BE49-F238E27FC236}">
                  <a16:creationId xmlns:a16="http://schemas.microsoft.com/office/drawing/2014/main" id="{1EE18ADA-88E1-4F75-BBB8-E73FA186377A}"/>
                </a:ext>
              </a:extLst>
            </p:cNvPr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</p:grpSp>
      <p:sp>
        <p:nvSpPr>
          <p:cNvPr id="129" name="Google Shape;1441;p71">
            <a:extLst>
              <a:ext uri="{FF2B5EF4-FFF2-40B4-BE49-F238E27FC236}">
                <a16:creationId xmlns:a16="http://schemas.microsoft.com/office/drawing/2014/main" id="{E6C7A67B-CA37-4D1A-803F-1DED04AF53C5}"/>
              </a:ext>
            </a:extLst>
          </p:cNvPr>
          <p:cNvSpPr/>
          <p:nvPr/>
        </p:nvSpPr>
        <p:spPr>
          <a:xfrm>
            <a:off x="16069474" y="7827905"/>
            <a:ext cx="377154" cy="495174"/>
          </a:xfrm>
          <a:custGeom>
            <a:avLst/>
            <a:gdLst/>
            <a:ahLst/>
            <a:cxnLst/>
            <a:rect l="l" t="t" r="r" b="b"/>
            <a:pathLst>
              <a:path w="1443" h="1479" extrusionOk="0">
                <a:moveTo>
                  <a:pt x="0" y="0"/>
                </a:moveTo>
                <a:lnTo>
                  <a:pt x="743" y="736"/>
                </a:lnTo>
                <a:lnTo>
                  <a:pt x="0" y="1479"/>
                </a:lnTo>
                <a:lnTo>
                  <a:pt x="700" y="1479"/>
                </a:lnTo>
                <a:lnTo>
                  <a:pt x="1442" y="736"/>
                </a:lnTo>
                <a:lnTo>
                  <a:pt x="7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37" name="Picture 6">
            <a:extLst>
              <a:ext uri="{FF2B5EF4-FFF2-40B4-BE49-F238E27FC236}">
                <a16:creationId xmlns:a16="http://schemas.microsoft.com/office/drawing/2014/main" id="{E739627B-CB3B-493F-94D8-D798DF26F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5423" y="5364134"/>
            <a:ext cx="4489238" cy="4416288"/>
          </a:xfrm>
          <a:prstGeom prst="rect">
            <a:avLst/>
          </a:prstGeom>
        </p:spPr>
      </p:pic>
      <p:pic>
        <p:nvPicPr>
          <p:cNvPr id="138" name="Picture 2">
            <a:extLst>
              <a:ext uri="{FF2B5EF4-FFF2-40B4-BE49-F238E27FC236}">
                <a16:creationId xmlns:a16="http://schemas.microsoft.com/office/drawing/2014/main" id="{97F065DA-73AA-4062-9591-BD5AE6EDE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265" y="6852615"/>
            <a:ext cx="1607982" cy="1607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154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91;p39">
            <a:extLst>
              <a:ext uri="{FF2B5EF4-FFF2-40B4-BE49-F238E27FC236}">
                <a16:creationId xmlns:a16="http://schemas.microsoft.com/office/drawing/2014/main" id="{2E6F3CA1-DB76-4D93-93C5-A776A7AD9E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06736" y="1259379"/>
            <a:ext cx="15874528" cy="11556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ctr" anchorCtr="0">
            <a:noAutofit/>
          </a:bodyPr>
          <a:lstStyle/>
          <a:p>
            <a:pPr algn="ctr"/>
            <a:r>
              <a:rPr lang="es-ES" sz="4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Aplicación a desarrollarse</a:t>
            </a:r>
            <a:endParaRPr sz="1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Google Shape;312;p41">
            <a:extLst>
              <a:ext uri="{FF2B5EF4-FFF2-40B4-BE49-F238E27FC236}">
                <a16:creationId xmlns:a16="http://schemas.microsoft.com/office/drawing/2014/main" id="{1AAB1B40-7D08-4EC3-AF11-8584F11717F1}"/>
              </a:ext>
            </a:extLst>
          </p:cNvPr>
          <p:cNvSpPr/>
          <p:nvPr/>
        </p:nvSpPr>
        <p:spPr>
          <a:xfrm>
            <a:off x="787636" y="722789"/>
            <a:ext cx="1955564" cy="676522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25" name="Google Shape;342;p41">
            <a:extLst>
              <a:ext uri="{FF2B5EF4-FFF2-40B4-BE49-F238E27FC236}">
                <a16:creationId xmlns:a16="http://schemas.microsoft.com/office/drawing/2014/main" id="{0D2B0CE8-9CC3-4E19-86D5-2DAC6D9A531D}"/>
              </a:ext>
            </a:extLst>
          </p:cNvPr>
          <p:cNvSpPr txBox="1">
            <a:spLocks/>
          </p:cNvSpPr>
          <p:nvPr/>
        </p:nvSpPr>
        <p:spPr>
          <a:xfrm>
            <a:off x="762000" y="722789"/>
            <a:ext cx="1955564" cy="676522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HN" sz="3600" b="1" dirty="0">
                <a:solidFill>
                  <a:srgbClr val="A2E3F9"/>
                </a:solidFill>
                <a:latin typeface="Montserrat Semi-Bold"/>
              </a:rPr>
              <a:t>1</a:t>
            </a:r>
            <a:endParaRPr lang="en" sz="3600" b="1" dirty="0">
              <a:solidFill>
                <a:schemeClr val="bg1"/>
              </a:solidFill>
            </a:endParaRPr>
          </a:p>
        </p:txBody>
      </p:sp>
      <p:sp>
        <p:nvSpPr>
          <p:cNvPr id="5" name="Google Shape;312;p41">
            <a:extLst>
              <a:ext uri="{FF2B5EF4-FFF2-40B4-BE49-F238E27FC236}">
                <a16:creationId xmlns:a16="http://schemas.microsoft.com/office/drawing/2014/main" id="{3A867B14-4AF4-4619-9475-D4A60ECE6AC8}"/>
              </a:ext>
            </a:extLst>
          </p:cNvPr>
          <p:cNvSpPr/>
          <p:nvPr/>
        </p:nvSpPr>
        <p:spPr>
          <a:xfrm>
            <a:off x="5257800" y="1418943"/>
            <a:ext cx="7772400" cy="916062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6" name="Google Shape;312;p41">
            <a:extLst>
              <a:ext uri="{FF2B5EF4-FFF2-40B4-BE49-F238E27FC236}">
                <a16:creationId xmlns:a16="http://schemas.microsoft.com/office/drawing/2014/main" id="{E2F4D332-74A7-42EC-8808-91897A626C0D}"/>
              </a:ext>
            </a:extLst>
          </p:cNvPr>
          <p:cNvSpPr/>
          <p:nvPr/>
        </p:nvSpPr>
        <p:spPr>
          <a:xfrm>
            <a:off x="1206735" y="2764972"/>
            <a:ext cx="15874526" cy="6531428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9420C94-7144-44BB-903E-80D98BD0C519}"/>
              </a:ext>
            </a:extLst>
          </p:cNvPr>
          <p:cNvSpPr txBox="1"/>
          <p:nvPr/>
        </p:nvSpPr>
        <p:spPr>
          <a:xfrm>
            <a:off x="8839200" y="3905648"/>
            <a:ext cx="7968342" cy="3910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5">
              <a:lnSpc>
                <a:spcPct val="150000"/>
              </a:lnSpc>
            </a:pPr>
            <a:r>
              <a:rPr lang="es-BO" sz="2400" b="1" dirty="0">
                <a:solidFill>
                  <a:schemeClr val="bg1"/>
                </a:solidFill>
                <a:latin typeface="arial" panose="020B0604020202020204" pitchFamily="34" charset="0"/>
              </a:rPr>
              <a:t>El siguiente proyecto tiene la finalidad de aplicar los conocimientos adquiridos en un hospital realizando el priorizando manejo de funciones y consultas como ejemplo de una base de datos de un hospital. </a:t>
            </a:r>
            <a:r>
              <a:rPr lang="es-BO" sz="2400" dirty="0">
                <a:solidFill>
                  <a:srgbClr val="BDC1C6"/>
                </a:solidFill>
                <a:latin typeface="arial" panose="020B0604020202020204" pitchFamily="34" charset="0"/>
              </a:rPr>
              <a:t> </a:t>
            </a:r>
            <a:endParaRPr lang="es-BO" sz="3600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F13D147-6745-42E6-9BD6-6EF88025F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" y="8039100"/>
            <a:ext cx="3866360" cy="386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6F621BE-AE0F-5847-3CCF-CEAA379B6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4440040"/>
            <a:ext cx="7797614" cy="284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64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91;p39">
            <a:extLst>
              <a:ext uri="{FF2B5EF4-FFF2-40B4-BE49-F238E27FC236}">
                <a16:creationId xmlns:a16="http://schemas.microsoft.com/office/drawing/2014/main" id="{2E6F3CA1-DB76-4D93-93C5-A776A7AD9E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06736" y="1259379"/>
            <a:ext cx="15874528" cy="11556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ctr" anchorCtr="0">
            <a:noAutofit/>
          </a:bodyPr>
          <a:lstStyle/>
          <a:p>
            <a:pPr algn="ctr"/>
            <a:r>
              <a:rPr lang="es-ES" sz="4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Objetivo general</a:t>
            </a:r>
            <a:endParaRPr sz="1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Google Shape;312;p41">
            <a:extLst>
              <a:ext uri="{FF2B5EF4-FFF2-40B4-BE49-F238E27FC236}">
                <a16:creationId xmlns:a16="http://schemas.microsoft.com/office/drawing/2014/main" id="{1AAB1B40-7D08-4EC3-AF11-8584F11717F1}"/>
              </a:ext>
            </a:extLst>
          </p:cNvPr>
          <p:cNvSpPr/>
          <p:nvPr/>
        </p:nvSpPr>
        <p:spPr>
          <a:xfrm>
            <a:off x="787636" y="722789"/>
            <a:ext cx="1955564" cy="676522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25" name="Google Shape;342;p41">
            <a:extLst>
              <a:ext uri="{FF2B5EF4-FFF2-40B4-BE49-F238E27FC236}">
                <a16:creationId xmlns:a16="http://schemas.microsoft.com/office/drawing/2014/main" id="{0D2B0CE8-9CC3-4E19-86D5-2DAC6D9A531D}"/>
              </a:ext>
            </a:extLst>
          </p:cNvPr>
          <p:cNvSpPr txBox="1">
            <a:spLocks/>
          </p:cNvSpPr>
          <p:nvPr/>
        </p:nvSpPr>
        <p:spPr>
          <a:xfrm>
            <a:off x="762000" y="722789"/>
            <a:ext cx="1955564" cy="676522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HN" sz="3600" b="1" dirty="0">
                <a:solidFill>
                  <a:srgbClr val="A2E3F9"/>
                </a:solidFill>
                <a:latin typeface="Montserrat Semi-Bold"/>
              </a:rPr>
              <a:t>2</a:t>
            </a:r>
            <a:endParaRPr lang="en" sz="3600" b="1" dirty="0">
              <a:solidFill>
                <a:schemeClr val="bg1"/>
              </a:solidFill>
            </a:endParaRPr>
          </a:p>
        </p:txBody>
      </p:sp>
      <p:sp>
        <p:nvSpPr>
          <p:cNvPr id="5" name="Google Shape;312;p41">
            <a:extLst>
              <a:ext uri="{FF2B5EF4-FFF2-40B4-BE49-F238E27FC236}">
                <a16:creationId xmlns:a16="http://schemas.microsoft.com/office/drawing/2014/main" id="{3A867B14-4AF4-4619-9475-D4A60ECE6AC8}"/>
              </a:ext>
            </a:extLst>
          </p:cNvPr>
          <p:cNvSpPr/>
          <p:nvPr/>
        </p:nvSpPr>
        <p:spPr>
          <a:xfrm>
            <a:off x="5257800" y="1418943"/>
            <a:ext cx="7772400" cy="916062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6" name="Google Shape;312;p41">
            <a:extLst>
              <a:ext uri="{FF2B5EF4-FFF2-40B4-BE49-F238E27FC236}">
                <a16:creationId xmlns:a16="http://schemas.microsoft.com/office/drawing/2014/main" id="{E2F4D332-74A7-42EC-8808-91897A626C0D}"/>
              </a:ext>
            </a:extLst>
          </p:cNvPr>
          <p:cNvSpPr/>
          <p:nvPr/>
        </p:nvSpPr>
        <p:spPr>
          <a:xfrm>
            <a:off x="1206735" y="2764972"/>
            <a:ext cx="15874526" cy="6531428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9420C94-7144-44BB-903E-80D98BD0C519}"/>
              </a:ext>
            </a:extLst>
          </p:cNvPr>
          <p:cNvSpPr txBox="1"/>
          <p:nvPr/>
        </p:nvSpPr>
        <p:spPr>
          <a:xfrm>
            <a:off x="8844815" y="3723166"/>
            <a:ext cx="7968342" cy="354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s-BO" sz="24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5">
              <a:lnSpc>
                <a:spcPct val="150000"/>
              </a:lnSpc>
            </a:pPr>
            <a:endParaRPr lang="es-BO" sz="2400" dirty="0">
              <a:solidFill>
                <a:srgbClr val="BDC1C6"/>
              </a:solidFill>
              <a:latin typeface="arial" panose="020B0604020202020204" pitchFamily="34" charset="0"/>
            </a:endParaRPr>
          </a:p>
          <a:p>
            <a:pPr lvl="5">
              <a:lnSpc>
                <a:spcPct val="150000"/>
              </a:lnSpc>
            </a:pPr>
            <a:r>
              <a:rPr lang="es-BO" sz="2400" dirty="0">
                <a:solidFill>
                  <a:srgbClr val="BDC1C6"/>
                </a:solidFill>
                <a:latin typeface="arial" panose="020B0604020202020204" pitchFamily="34" charset="0"/>
              </a:rPr>
              <a:t>El </a:t>
            </a:r>
            <a:r>
              <a:rPr lang="es-ES" sz="2400" dirty="0">
                <a:solidFill>
                  <a:srgbClr val="BDC1C6"/>
                </a:solidFill>
                <a:latin typeface="arial" panose="020B0604020202020204" pitchFamily="34" charset="0"/>
              </a:rPr>
              <a:t>objetivo general de este proyecto es hacer un sistema de hospital la cual la llevaremos a cabo con el sistema </a:t>
            </a:r>
            <a:r>
              <a:rPr lang="es-ES" sz="2400" dirty="0" err="1">
                <a:solidFill>
                  <a:srgbClr val="BDC1C6"/>
                </a:solidFill>
                <a:latin typeface="arial" panose="020B0604020202020204" pitchFamily="34" charset="0"/>
              </a:rPr>
              <a:t>sql</a:t>
            </a:r>
            <a:r>
              <a:rPr lang="es-ES" sz="2400" dirty="0">
                <a:solidFill>
                  <a:srgbClr val="BDC1C6"/>
                </a:solidFill>
                <a:latin typeface="arial" panose="020B0604020202020204" pitchFamily="34" charset="0"/>
              </a:rPr>
              <a:t> server</a:t>
            </a:r>
            <a:r>
              <a:rPr lang="es-MX" sz="24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.</a:t>
            </a:r>
            <a:endParaRPr lang="es-BO" sz="2400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F13D147-6745-42E6-9BD6-6EF88025F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5202" y="8298914"/>
            <a:ext cx="3866360" cy="386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BB01B11-D82D-A8FB-CD4A-A30378CCA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3955514"/>
            <a:ext cx="8489652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60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91;p39">
            <a:extLst>
              <a:ext uri="{FF2B5EF4-FFF2-40B4-BE49-F238E27FC236}">
                <a16:creationId xmlns:a16="http://schemas.microsoft.com/office/drawing/2014/main" id="{2E6F3CA1-DB76-4D93-93C5-A776A7AD9E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06736" y="1259379"/>
            <a:ext cx="15874528" cy="11556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ctr" anchorCtr="0">
            <a:noAutofit/>
          </a:bodyPr>
          <a:lstStyle/>
          <a:p>
            <a:pPr algn="ctr"/>
            <a:r>
              <a:rPr lang="es-ES" sz="4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Análisis y diseño</a:t>
            </a:r>
            <a:endParaRPr sz="1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Google Shape;312;p41">
            <a:extLst>
              <a:ext uri="{FF2B5EF4-FFF2-40B4-BE49-F238E27FC236}">
                <a16:creationId xmlns:a16="http://schemas.microsoft.com/office/drawing/2014/main" id="{1AAB1B40-7D08-4EC3-AF11-8584F11717F1}"/>
              </a:ext>
            </a:extLst>
          </p:cNvPr>
          <p:cNvSpPr/>
          <p:nvPr/>
        </p:nvSpPr>
        <p:spPr>
          <a:xfrm>
            <a:off x="787636" y="722789"/>
            <a:ext cx="1955564" cy="676522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25" name="Google Shape;342;p41">
            <a:extLst>
              <a:ext uri="{FF2B5EF4-FFF2-40B4-BE49-F238E27FC236}">
                <a16:creationId xmlns:a16="http://schemas.microsoft.com/office/drawing/2014/main" id="{0D2B0CE8-9CC3-4E19-86D5-2DAC6D9A531D}"/>
              </a:ext>
            </a:extLst>
          </p:cNvPr>
          <p:cNvSpPr txBox="1">
            <a:spLocks/>
          </p:cNvSpPr>
          <p:nvPr/>
        </p:nvSpPr>
        <p:spPr>
          <a:xfrm>
            <a:off x="762000" y="722789"/>
            <a:ext cx="1955564" cy="676522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HN" sz="3600" b="1" dirty="0">
                <a:solidFill>
                  <a:srgbClr val="A2E3F9"/>
                </a:solidFill>
                <a:latin typeface="Montserrat Semi-Bold"/>
              </a:rPr>
              <a:t>3</a:t>
            </a:r>
            <a:endParaRPr lang="en" sz="3600" b="1" dirty="0">
              <a:solidFill>
                <a:schemeClr val="bg1"/>
              </a:solidFill>
            </a:endParaRPr>
          </a:p>
        </p:txBody>
      </p:sp>
      <p:sp>
        <p:nvSpPr>
          <p:cNvPr id="5" name="Google Shape;312;p41">
            <a:extLst>
              <a:ext uri="{FF2B5EF4-FFF2-40B4-BE49-F238E27FC236}">
                <a16:creationId xmlns:a16="http://schemas.microsoft.com/office/drawing/2014/main" id="{3A867B14-4AF4-4619-9475-D4A60ECE6AC8}"/>
              </a:ext>
            </a:extLst>
          </p:cNvPr>
          <p:cNvSpPr/>
          <p:nvPr/>
        </p:nvSpPr>
        <p:spPr>
          <a:xfrm>
            <a:off x="5257800" y="1418943"/>
            <a:ext cx="7772400" cy="916062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6" name="Google Shape;312;p41">
            <a:extLst>
              <a:ext uri="{FF2B5EF4-FFF2-40B4-BE49-F238E27FC236}">
                <a16:creationId xmlns:a16="http://schemas.microsoft.com/office/drawing/2014/main" id="{E2F4D332-74A7-42EC-8808-91897A626C0D}"/>
              </a:ext>
            </a:extLst>
          </p:cNvPr>
          <p:cNvSpPr/>
          <p:nvPr/>
        </p:nvSpPr>
        <p:spPr>
          <a:xfrm>
            <a:off x="1206735" y="2764972"/>
            <a:ext cx="15874526" cy="6531428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9420C94-7144-44BB-903E-80D98BD0C519}"/>
              </a:ext>
            </a:extLst>
          </p:cNvPr>
          <p:cNvSpPr txBox="1"/>
          <p:nvPr/>
        </p:nvSpPr>
        <p:spPr>
          <a:xfrm>
            <a:off x="8839200" y="3905648"/>
            <a:ext cx="7968342" cy="2987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s-BO" sz="24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5">
              <a:lnSpc>
                <a:spcPct val="150000"/>
              </a:lnSpc>
            </a:pPr>
            <a:endParaRPr lang="es-BO" sz="2400" dirty="0">
              <a:solidFill>
                <a:srgbClr val="BDC1C6"/>
              </a:solidFill>
              <a:latin typeface="arial" panose="020B0604020202020204" pitchFamily="34" charset="0"/>
            </a:endParaRPr>
          </a:p>
          <a:p>
            <a:pPr lvl="5">
              <a:lnSpc>
                <a:spcPct val="150000"/>
              </a:lnSpc>
            </a:pPr>
            <a:r>
              <a:rPr lang="es-BO" sz="2400" dirty="0">
                <a:solidFill>
                  <a:srgbClr val="BDC1C6"/>
                </a:solidFill>
                <a:latin typeface="arial" panose="020B0604020202020204" pitchFamily="34" charset="0"/>
              </a:rPr>
              <a:t>Ubicar con la ayuda de funciones las consultas que puede ayudar identificar al usuario.</a:t>
            </a:r>
            <a:endParaRPr lang="es-BO" sz="3600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F13D147-6745-42E6-9BD6-6EF88025F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" y="8039100"/>
            <a:ext cx="3866360" cy="386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697BFC9-012D-D80F-9146-A8646964B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798" y="2961960"/>
            <a:ext cx="5791200" cy="610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23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91;p39">
            <a:extLst>
              <a:ext uri="{FF2B5EF4-FFF2-40B4-BE49-F238E27FC236}">
                <a16:creationId xmlns:a16="http://schemas.microsoft.com/office/drawing/2014/main" id="{2E6F3CA1-DB76-4D93-93C5-A776A7AD9E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06736" y="1259379"/>
            <a:ext cx="15874528" cy="11556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ctr" anchorCtr="0">
            <a:noAutofit/>
          </a:bodyPr>
          <a:lstStyle/>
          <a:p>
            <a:pPr algn="ctr"/>
            <a:r>
              <a:rPr lang="es-ES" sz="4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Análisis y diseño</a:t>
            </a:r>
            <a:endParaRPr sz="1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Google Shape;312;p41">
            <a:extLst>
              <a:ext uri="{FF2B5EF4-FFF2-40B4-BE49-F238E27FC236}">
                <a16:creationId xmlns:a16="http://schemas.microsoft.com/office/drawing/2014/main" id="{1AAB1B40-7D08-4EC3-AF11-8584F11717F1}"/>
              </a:ext>
            </a:extLst>
          </p:cNvPr>
          <p:cNvSpPr/>
          <p:nvPr/>
        </p:nvSpPr>
        <p:spPr>
          <a:xfrm>
            <a:off x="787636" y="722789"/>
            <a:ext cx="1955564" cy="676522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25" name="Google Shape;342;p41">
            <a:extLst>
              <a:ext uri="{FF2B5EF4-FFF2-40B4-BE49-F238E27FC236}">
                <a16:creationId xmlns:a16="http://schemas.microsoft.com/office/drawing/2014/main" id="{0D2B0CE8-9CC3-4E19-86D5-2DAC6D9A531D}"/>
              </a:ext>
            </a:extLst>
          </p:cNvPr>
          <p:cNvSpPr txBox="1">
            <a:spLocks/>
          </p:cNvSpPr>
          <p:nvPr/>
        </p:nvSpPr>
        <p:spPr>
          <a:xfrm>
            <a:off x="762000" y="722789"/>
            <a:ext cx="1955564" cy="676522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HN" sz="3600" b="1" dirty="0">
                <a:solidFill>
                  <a:srgbClr val="A2E3F9"/>
                </a:solidFill>
                <a:latin typeface="Montserrat Semi-Bold"/>
              </a:rPr>
              <a:t>3.1</a:t>
            </a:r>
            <a:endParaRPr lang="en" sz="3600" b="1" dirty="0">
              <a:solidFill>
                <a:schemeClr val="bg1"/>
              </a:solidFill>
            </a:endParaRPr>
          </a:p>
        </p:txBody>
      </p:sp>
      <p:sp>
        <p:nvSpPr>
          <p:cNvPr id="5" name="Google Shape;312;p41">
            <a:extLst>
              <a:ext uri="{FF2B5EF4-FFF2-40B4-BE49-F238E27FC236}">
                <a16:creationId xmlns:a16="http://schemas.microsoft.com/office/drawing/2014/main" id="{3A867B14-4AF4-4619-9475-D4A60ECE6AC8}"/>
              </a:ext>
            </a:extLst>
          </p:cNvPr>
          <p:cNvSpPr/>
          <p:nvPr/>
        </p:nvSpPr>
        <p:spPr>
          <a:xfrm>
            <a:off x="5257800" y="1418943"/>
            <a:ext cx="7772400" cy="916062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6" name="Google Shape;312;p41">
            <a:extLst>
              <a:ext uri="{FF2B5EF4-FFF2-40B4-BE49-F238E27FC236}">
                <a16:creationId xmlns:a16="http://schemas.microsoft.com/office/drawing/2014/main" id="{E2F4D332-74A7-42EC-8808-91897A626C0D}"/>
              </a:ext>
            </a:extLst>
          </p:cNvPr>
          <p:cNvSpPr/>
          <p:nvPr/>
        </p:nvSpPr>
        <p:spPr>
          <a:xfrm>
            <a:off x="1206735" y="2764972"/>
            <a:ext cx="15874526" cy="6531428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F13D147-6745-42E6-9BD6-6EF88025F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" y="8039100"/>
            <a:ext cx="3866360" cy="386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AC357BE-27E2-53A7-23E2-3E77CD3CD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246" y="3030554"/>
            <a:ext cx="3256805" cy="283482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7F03476-88CE-27EF-D5E0-3EB8CC7B8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8347" y="3030554"/>
            <a:ext cx="3722488" cy="350881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22023AE-DCE4-AC46-C00A-A37B36373D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3297" y="6646036"/>
            <a:ext cx="3441699" cy="251981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23214E3-AED0-C1AE-B6A6-900565CE8B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28347" y="7022852"/>
            <a:ext cx="4255888" cy="176434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9B60D514-2274-C997-DC12-6297ABC7FD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5704" y="3005225"/>
            <a:ext cx="3960990" cy="317323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E1931847-04AE-D394-19B5-D8BC8399C8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2749" y="6843976"/>
            <a:ext cx="3854932" cy="194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426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91;p39">
            <a:extLst>
              <a:ext uri="{FF2B5EF4-FFF2-40B4-BE49-F238E27FC236}">
                <a16:creationId xmlns:a16="http://schemas.microsoft.com/office/drawing/2014/main" id="{2E6F3CA1-DB76-4D93-93C5-A776A7AD9E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06736" y="1259379"/>
            <a:ext cx="15874528" cy="11556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ctr" anchorCtr="0">
            <a:noAutofit/>
          </a:bodyPr>
          <a:lstStyle/>
          <a:p>
            <a:pPr algn="ctr"/>
            <a:r>
              <a:rPr lang="es-ES" sz="4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Tablas/</a:t>
            </a:r>
            <a:r>
              <a:rPr lang="es-ES" sz="48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insert</a:t>
            </a:r>
            <a:r>
              <a:rPr lang="es-ES" sz="4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48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into</a:t>
            </a:r>
            <a:endParaRPr sz="1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Google Shape;312;p41">
            <a:extLst>
              <a:ext uri="{FF2B5EF4-FFF2-40B4-BE49-F238E27FC236}">
                <a16:creationId xmlns:a16="http://schemas.microsoft.com/office/drawing/2014/main" id="{1AAB1B40-7D08-4EC3-AF11-8584F11717F1}"/>
              </a:ext>
            </a:extLst>
          </p:cNvPr>
          <p:cNvSpPr/>
          <p:nvPr/>
        </p:nvSpPr>
        <p:spPr>
          <a:xfrm>
            <a:off x="787636" y="722789"/>
            <a:ext cx="1955564" cy="676522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25" name="Google Shape;342;p41">
            <a:extLst>
              <a:ext uri="{FF2B5EF4-FFF2-40B4-BE49-F238E27FC236}">
                <a16:creationId xmlns:a16="http://schemas.microsoft.com/office/drawing/2014/main" id="{0D2B0CE8-9CC3-4E19-86D5-2DAC6D9A531D}"/>
              </a:ext>
            </a:extLst>
          </p:cNvPr>
          <p:cNvSpPr txBox="1">
            <a:spLocks/>
          </p:cNvSpPr>
          <p:nvPr/>
        </p:nvSpPr>
        <p:spPr>
          <a:xfrm>
            <a:off x="762000" y="722789"/>
            <a:ext cx="1955564" cy="676522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HN" sz="3600" b="1" dirty="0">
                <a:solidFill>
                  <a:srgbClr val="A2E3F9"/>
                </a:solidFill>
                <a:latin typeface="Montserrat Semi-Bold"/>
              </a:rPr>
              <a:t>3.2</a:t>
            </a:r>
            <a:endParaRPr lang="en" sz="3600" b="1" dirty="0">
              <a:solidFill>
                <a:schemeClr val="bg1"/>
              </a:solidFill>
            </a:endParaRPr>
          </a:p>
        </p:txBody>
      </p:sp>
      <p:sp>
        <p:nvSpPr>
          <p:cNvPr id="5" name="Google Shape;312;p41">
            <a:extLst>
              <a:ext uri="{FF2B5EF4-FFF2-40B4-BE49-F238E27FC236}">
                <a16:creationId xmlns:a16="http://schemas.microsoft.com/office/drawing/2014/main" id="{3A867B14-4AF4-4619-9475-D4A60ECE6AC8}"/>
              </a:ext>
            </a:extLst>
          </p:cNvPr>
          <p:cNvSpPr/>
          <p:nvPr/>
        </p:nvSpPr>
        <p:spPr>
          <a:xfrm>
            <a:off x="5257800" y="1418943"/>
            <a:ext cx="7772400" cy="916062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6" name="Google Shape;312;p41">
            <a:extLst>
              <a:ext uri="{FF2B5EF4-FFF2-40B4-BE49-F238E27FC236}">
                <a16:creationId xmlns:a16="http://schemas.microsoft.com/office/drawing/2014/main" id="{E2F4D332-74A7-42EC-8808-91897A626C0D}"/>
              </a:ext>
            </a:extLst>
          </p:cNvPr>
          <p:cNvSpPr/>
          <p:nvPr/>
        </p:nvSpPr>
        <p:spPr>
          <a:xfrm>
            <a:off x="1206735" y="2764972"/>
            <a:ext cx="15874526" cy="6531428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F13D147-6745-42E6-9BD6-6EF88025F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" y="8039100"/>
            <a:ext cx="3866360" cy="386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B3EF266-E3EC-FDB5-AE52-8D27637BB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6315" y="3700666"/>
            <a:ext cx="4061429" cy="11556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6420589-0466-C7F2-BF40-06CF988B8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0365" y="3336645"/>
            <a:ext cx="7254869" cy="211092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3F1C9B3-B25F-AABB-2CD8-87F95CF48D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6608" y="3340522"/>
            <a:ext cx="3139712" cy="204233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FC69D36D-534C-CAC2-5FB7-7842681FEA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6427" y="5849092"/>
            <a:ext cx="6377254" cy="156423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107DCA4-CBAF-2824-1656-65DB7E326B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5800" y="7932765"/>
            <a:ext cx="6418116" cy="1709629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484F041C-7782-E47F-50E2-934CA9DA13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7473" y="4498918"/>
            <a:ext cx="8158737" cy="291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341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941</TotalTime>
  <Words>444</Words>
  <Application>Microsoft Office PowerPoint</Application>
  <PresentationFormat>Personalizado</PresentationFormat>
  <Paragraphs>75</Paragraphs>
  <Slides>16</Slides>
  <Notes>12</Notes>
  <HiddenSlides>0</HiddenSlides>
  <MMClips>1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7" baseType="lpstr">
      <vt:lpstr>arial</vt:lpstr>
      <vt:lpstr>Impact</vt:lpstr>
      <vt:lpstr>Rubik</vt:lpstr>
      <vt:lpstr>arial</vt:lpstr>
      <vt:lpstr>Poppins</vt:lpstr>
      <vt:lpstr>Wingdings</vt:lpstr>
      <vt:lpstr>Montserrat Semi-Bold</vt:lpstr>
      <vt:lpstr>Rubik Medium</vt:lpstr>
      <vt:lpstr>Calibri</vt:lpstr>
      <vt:lpstr>Mokoto</vt:lpstr>
      <vt:lpstr>Office Theme</vt:lpstr>
      <vt:lpstr>Presentación de PowerPoint</vt:lpstr>
      <vt:lpstr>Presentación de PowerPoint</vt:lpstr>
      <vt:lpstr>Presentación de PowerPoint</vt:lpstr>
      <vt:lpstr>MANEJO  DE CONCEPTOS</vt:lpstr>
      <vt:lpstr>Aplicación a desarrollarse</vt:lpstr>
      <vt:lpstr>Objetivo general</vt:lpstr>
      <vt:lpstr>Análisis y diseño</vt:lpstr>
      <vt:lpstr>Análisis y diseño</vt:lpstr>
      <vt:lpstr> Tablas/insert into</vt:lpstr>
      <vt:lpstr>Entidades/tablas de sistema.</vt:lpstr>
      <vt:lpstr>Diseño/Diseño E-R. </vt:lpstr>
      <vt:lpstr>Funciones propias del SQL-SERVER</vt:lpstr>
      <vt:lpstr>¿Para que sirve la funcion CONCAT?</vt:lpstr>
      <vt:lpstr>Ejemplo de uso del COUNT</vt:lpstr>
      <vt:lpstr>¿Qué es una función? PERSONALIZADAS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Luis David</dc:creator>
  <cp:lastModifiedBy>Luis David Apaza Roca</cp:lastModifiedBy>
  <cp:revision>18</cp:revision>
  <dcterms:created xsi:type="dcterms:W3CDTF">2006-08-16T00:00:00Z</dcterms:created>
  <dcterms:modified xsi:type="dcterms:W3CDTF">2022-12-12T12:38:21Z</dcterms:modified>
  <dc:identifier>DAFIvpRx9cI</dc:identifier>
</cp:coreProperties>
</file>